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8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4cc2b0b3ac_1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4cc2b0b3ac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g4cc2b0b3ac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4cc2b0b3ac_0_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4cc2b0b3ac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g4cc2b0b3ac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4cc2b0b3ac_0_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4cc2b0b3ac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g4cc2b0b3ac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4cc2b0b3ac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4cc2b0b3a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g4cc2b0b3a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showMasterSp="0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255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 rot="-5400000">
            <a:off x="5486400" y="3200402"/>
            <a:ext cx="3657600" cy="3657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>
            <a:off x="571501" y="6057900"/>
            <a:ext cx="5257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2" type="body"/>
          </p:nvPr>
        </p:nvSpPr>
        <p:spPr>
          <a:xfrm>
            <a:off x="571499" y="5186364"/>
            <a:ext cx="5943601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3" type="body"/>
          </p:nvPr>
        </p:nvSpPr>
        <p:spPr>
          <a:xfrm>
            <a:off x="571499" y="4573155"/>
            <a:ext cx="5943601" cy="514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1" sz="2800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571499" y="4230044"/>
            <a:ext cx="685800" cy="118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/>
          <p:nvPr>
            <p:ph type="title"/>
          </p:nvPr>
        </p:nvSpPr>
        <p:spPr>
          <a:xfrm>
            <a:off x="571500" y="685801"/>
            <a:ext cx="73152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b="1" sz="6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1500" y="-2"/>
            <a:ext cx="762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4195" y="6062472"/>
            <a:ext cx="1738305" cy="338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5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Spotlight">
  <p:cSld name="Content, Sidebar w/Spotligh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743701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4000500" y="6062473"/>
            <a:ext cx="2743201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>
            <a:off x="7655814" y="3660276"/>
            <a:ext cx="1261872" cy="2054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7655814" y="3264406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/>
          <p:nvPr/>
        </p:nvSpPr>
        <p:spPr>
          <a:xfrm>
            <a:off x="8115300" y="3090671"/>
            <a:ext cx="3429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1"/>
          <p:cNvSpPr/>
          <p:nvPr>
            <p:ph idx="3" type="pic"/>
          </p:nvPr>
        </p:nvSpPr>
        <p:spPr>
          <a:xfrm>
            <a:off x="7829550" y="20574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4" type="body"/>
          </p:nvPr>
        </p:nvSpPr>
        <p:spPr>
          <a:xfrm>
            <a:off x="571501" y="2057400"/>
            <a:ext cx="6629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5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type="title"/>
          </p:nvPr>
        </p:nvSpPr>
        <p:spPr>
          <a:xfrm>
            <a:off x="571499" y="685801"/>
            <a:ext cx="6629401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Spotlight, 2 Blocks">
  <p:cSld name="Content, Sidebar w/Spotlight, 2 Block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6743701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4000501" y="6062473"/>
            <a:ext cx="2743199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7656566" y="5146176"/>
            <a:ext cx="1260366" cy="14832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3" name="Google Shape;93;p12"/>
          <p:cNvSpPr txBox="1"/>
          <p:nvPr>
            <p:ph idx="2" type="body"/>
          </p:nvPr>
        </p:nvSpPr>
        <p:spPr>
          <a:xfrm>
            <a:off x="7656566" y="4750307"/>
            <a:ext cx="126036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2"/>
          <p:cNvSpPr/>
          <p:nvPr/>
        </p:nvSpPr>
        <p:spPr>
          <a:xfrm>
            <a:off x="8058150" y="45765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2"/>
          <p:cNvSpPr/>
          <p:nvPr>
            <p:ph idx="3" type="pic"/>
          </p:nvPr>
        </p:nvSpPr>
        <p:spPr>
          <a:xfrm>
            <a:off x="7829550" y="3543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4" type="body"/>
          </p:nvPr>
        </p:nvSpPr>
        <p:spPr>
          <a:xfrm>
            <a:off x="7656565" y="1827189"/>
            <a:ext cx="1260370" cy="14806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12"/>
          <p:cNvSpPr txBox="1"/>
          <p:nvPr>
            <p:ph idx="5" type="body"/>
          </p:nvPr>
        </p:nvSpPr>
        <p:spPr>
          <a:xfrm>
            <a:off x="7656565" y="1431319"/>
            <a:ext cx="126037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2"/>
          <p:cNvSpPr/>
          <p:nvPr/>
        </p:nvSpPr>
        <p:spPr>
          <a:xfrm>
            <a:off x="8058150" y="12618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2"/>
          <p:cNvSpPr/>
          <p:nvPr>
            <p:ph idx="6" type="pic"/>
          </p:nvPr>
        </p:nvSpPr>
        <p:spPr>
          <a:xfrm>
            <a:off x="7829550" y="228601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7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8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type="title"/>
          </p:nvPr>
        </p:nvSpPr>
        <p:spPr>
          <a:xfrm>
            <a:off x="571499" y="685801"/>
            <a:ext cx="6629401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232">
          <p15:clr>
            <a:srgbClr val="FBAE40"/>
          </p15:clr>
        </p15:guide>
        <p15:guide id="2" orient="horz" pos="208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Feature">
  <p:cSld name="Content, Sidebar w/Featur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idx="12" type="sldNum"/>
          </p:nvPr>
        </p:nvSpPr>
        <p:spPr>
          <a:xfrm>
            <a:off x="6743701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3"/>
          <p:cNvSpPr txBox="1"/>
          <p:nvPr>
            <p:ph idx="11" type="ftr"/>
          </p:nvPr>
        </p:nvSpPr>
        <p:spPr>
          <a:xfrm>
            <a:off x="4000501" y="6062473"/>
            <a:ext cx="2743199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7655814" y="3541407"/>
            <a:ext cx="1261872" cy="2173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8" name="Google Shape;108;p13"/>
          <p:cNvSpPr txBox="1"/>
          <p:nvPr>
            <p:ph idx="2" type="body"/>
          </p:nvPr>
        </p:nvSpPr>
        <p:spPr>
          <a:xfrm>
            <a:off x="7655814" y="3145536"/>
            <a:ext cx="12618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3"/>
          <p:cNvSpPr/>
          <p:nvPr/>
        </p:nvSpPr>
        <p:spPr>
          <a:xfrm>
            <a:off x="7655814" y="2971800"/>
            <a:ext cx="1261872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/>
          <p:nvPr>
            <p:ph idx="3" type="pic"/>
          </p:nvPr>
        </p:nvSpPr>
        <p:spPr>
          <a:xfrm>
            <a:off x="7829550" y="20574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13"/>
          <p:cNvSpPr txBox="1"/>
          <p:nvPr>
            <p:ph idx="4" type="body"/>
          </p:nvPr>
        </p:nvSpPr>
        <p:spPr>
          <a:xfrm>
            <a:off x="571500" y="2057400"/>
            <a:ext cx="6629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13"/>
          <p:cNvSpPr txBox="1"/>
          <p:nvPr>
            <p:ph idx="5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13"/>
          <p:cNvSpPr txBox="1"/>
          <p:nvPr>
            <p:ph type="title"/>
          </p:nvPr>
        </p:nvSpPr>
        <p:spPr>
          <a:xfrm>
            <a:off x="571500" y="685801"/>
            <a:ext cx="6629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Feature, 2 Blocks">
  <p:cSld name="Content, Sidebar w/Feature, 2 Block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idx="12" type="sldNum"/>
          </p:nvPr>
        </p:nvSpPr>
        <p:spPr>
          <a:xfrm>
            <a:off x="6743700" y="6062473"/>
            <a:ext cx="485775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4000501" y="6062473"/>
            <a:ext cx="2743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 txBox="1"/>
          <p:nvPr>
            <p:ph idx="1" type="body"/>
          </p:nvPr>
        </p:nvSpPr>
        <p:spPr>
          <a:xfrm>
            <a:off x="7655814" y="5033772"/>
            <a:ext cx="1261872" cy="15956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9" name="Google Shape;119;p14"/>
          <p:cNvSpPr txBox="1"/>
          <p:nvPr>
            <p:ph idx="2" type="body"/>
          </p:nvPr>
        </p:nvSpPr>
        <p:spPr>
          <a:xfrm>
            <a:off x="7655814" y="4636008"/>
            <a:ext cx="1261872" cy="274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14"/>
          <p:cNvSpPr/>
          <p:nvPr/>
        </p:nvSpPr>
        <p:spPr>
          <a:xfrm>
            <a:off x="7655814" y="4457700"/>
            <a:ext cx="1261872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/>
          <p:nvPr>
            <p:ph idx="3" type="pic"/>
          </p:nvPr>
        </p:nvSpPr>
        <p:spPr>
          <a:xfrm>
            <a:off x="7829550" y="35433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4"/>
          <p:cNvSpPr txBox="1"/>
          <p:nvPr>
            <p:ph idx="4" type="body"/>
          </p:nvPr>
        </p:nvSpPr>
        <p:spPr>
          <a:xfrm>
            <a:off x="7655814" y="1712680"/>
            <a:ext cx="1261872" cy="16020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p14"/>
          <p:cNvSpPr txBox="1"/>
          <p:nvPr>
            <p:ph idx="5" type="body"/>
          </p:nvPr>
        </p:nvSpPr>
        <p:spPr>
          <a:xfrm>
            <a:off x="7655814" y="1321307"/>
            <a:ext cx="1261872" cy="274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4"/>
          <p:cNvSpPr/>
          <p:nvPr/>
        </p:nvSpPr>
        <p:spPr>
          <a:xfrm>
            <a:off x="7655814" y="1143000"/>
            <a:ext cx="1261872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/>
          <p:nvPr>
            <p:ph idx="6" type="pic"/>
          </p:nvPr>
        </p:nvSpPr>
        <p:spPr>
          <a:xfrm>
            <a:off x="7829550" y="228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4"/>
          <p:cNvSpPr txBox="1"/>
          <p:nvPr>
            <p:ph idx="7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14"/>
          <p:cNvSpPr txBox="1"/>
          <p:nvPr>
            <p:ph idx="8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4"/>
          <p:cNvSpPr txBox="1"/>
          <p:nvPr>
            <p:ph type="title"/>
          </p:nvPr>
        </p:nvSpPr>
        <p:spPr>
          <a:xfrm>
            <a:off x="571501" y="685800"/>
            <a:ext cx="6629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Image, 1 Block">
  <p:cSld name="Content, Sidebar w/Image, 1 Bloc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>
            <p:ph idx="12" type="sldNum"/>
          </p:nvPr>
        </p:nvSpPr>
        <p:spPr>
          <a:xfrm>
            <a:off x="6743700" y="6062473"/>
            <a:ext cx="485775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5"/>
          <p:cNvSpPr txBox="1"/>
          <p:nvPr>
            <p:ph idx="11" type="ftr"/>
          </p:nvPr>
        </p:nvSpPr>
        <p:spPr>
          <a:xfrm>
            <a:off x="4000501" y="6062473"/>
            <a:ext cx="2743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5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15"/>
          <p:cNvSpPr txBox="1"/>
          <p:nvPr>
            <p:ph idx="2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15"/>
          <p:cNvSpPr txBox="1"/>
          <p:nvPr>
            <p:ph type="title"/>
          </p:nvPr>
        </p:nvSpPr>
        <p:spPr>
          <a:xfrm>
            <a:off x="571501" y="685800"/>
            <a:ext cx="6629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5"/>
          <p:cNvSpPr/>
          <p:nvPr>
            <p:ph idx="3" type="pic"/>
          </p:nvPr>
        </p:nvSpPr>
        <p:spPr>
          <a:xfrm>
            <a:off x="7600950" y="2743200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Image, 2 Blocks">
  <p:cSld name="Content, Sidebar w/Image, 2 Blocks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idx="12" type="sldNum"/>
          </p:nvPr>
        </p:nvSpPr>
        <p:spPr>
          <a:xfrm>
            <a:off x="6743700" y="6062473"/>
            <a:ext cx="485775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6"/>
          <p:cNvSpPr txBox="1"/>
          <p:nvPr>
            <p:ph idx="11" type="ftr"/>
          </p:nvPr>
        </p:nvSpPr>
        <p:spPr>
          <a:xfrm>
            <a:off x="4000501" y="6062473"/>
            <a:ext cx="2743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6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6"/>
          <p:cNvSpPr txBox="1"/>
          <p:nvPr>
            <p:ph idx="1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16"/>
          <p:cNvSpPr txBox="1"/>
          <p:nvPr>
            <p:ph idx="2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6"/>
          <p:cNvSpPr txBox="1"/>
          <p:nvPr>
            <p:ph type="title"/>
          </p:nvPr>
        </p:nvSpPr>
        <p:spPr>
          <a:xfrm>
            <a:off x="571501" y="685800"/>
            <a:ext cx="6629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6"/>
          <p:cNvSpPr/>
          <p:nvPr>
            <p:ph idx="3" type="pic"/>
          </p:nvPr>
        </p:nvSpPr>
        <p:spPr>
          <a:xfrm>
            <a:off x="7600950" y="1943100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16"/>
          <p:cNvSpPr/>
          <p:nvPr>
            <p:ph idx="4" type="pic"/>
          </p:nvPr>
        </p:nvSpPr>
        <p:spPr>
          <a:xfrm>
            <a:off x="7600950" y="3543300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Image, 3 Blocks">
  <p:cSld name="Content, Sidebar w/Image, 3 Block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idx="12" type="sldNum"/>
          </p:nvPr>
        </p:nvSpPr>
        <p:spPr>
          <a:xfrm>
            <a:off x="6743700" y="6062473"/>
            <a:ext cx="485775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17"/>
          <p:cNvSpPr txBox="1"/>
          <p:nvPr>
            <p:ph idx="11" type="ftr"/>
          </p:nvPr>
        </p:nvSpPr>
        <p:spPr>
          <a:xfrm>
            <a:off x="4000501" y="6062473"/>
            <a:ext cx="2743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7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7"/>
          <p:cNvSpPr txBox="1"/>
          <p:nvPr>
            <p:ph idx="1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7"/>
          <p:cNvSpPr txBox="1"/>
          <p:nvPr>
            <p:ph idx="2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17"/>
          <p:cNvSpPr txBox="1"/>
          <p:nvPr>
            <p:ph type="title"/>
          </p:nvPr>
        </p:nvSpPr>
        <p:spPr>
          <a:xfrm>
            <a:off x="571501" y="685800"/>
            <a:ext cx="6629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7"/>
          <p:cNvSpPr/>
          <p:nvPr>
            <p:ph idx="3" type="pic"/>
          </p:nvPr>
        </p:nvSpPr>
        <p:spPr>
          <a:xfrm>
            <a:off x="7600950" y="1143757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17"/>
          <p:cNvSpPr/>
          <p:nvPr>
            <p:ph idx="4" type="pic"/>
          </p:nvPr>
        </p:nvSpPr>
        <p:spPr>
          <a:xfrm>
            <a:off x="7600950" y="2743957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17"/>
          <p:cNvSpPr/>
          <p:nvPr>
            <p:ph idx="5" type="pic"/>
          </p:nvPr>
        </p:nvSpPr>
        <p:spPr>
          <a:xfrm>
            <a:off x="7600950" y="4343400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w/Callout">
  <p:cSld name="Content, Sidebar w/Callou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idx="12" type="sldNum"/>
          </p:nvPr>
        </p:nvSpPr>
        <p:spPr>
          <a:xfrm>
            <a:off x="6743701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18"/>
          <p:cNvSpPr txBox="1"/>
          <p:nvPr>
            <p:ph idx="11" type="ftr"/>
          </p:nvPr>
        </p:nvSpPr>
        <p:spPr>
          <a:xfrm>
            <a:off x="4000501" y="6062473"/>
            <a:ext cx="2743199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8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8"/>
          <p:cNvSpPr/>
          <p:nvPr>
            <p:ph idx="2" type="pic"/>
          </p:nvPr>
        </p:nvSpPr>
        <p:spPr>
          <a:xfrm>
            <a:off x="7658100" y="52578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7655814" y="2565452"/>
            <a:ext cx="1261872" cy="245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800"/>
              <a:buNone/>
              <a:defRPr b="1" sz="1800" cap="none">
                <a:solidFill>
                  <a:srgbClr val="425563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18"/>
          <p:cNvSpPr txBox="1"/>
          <p:nvPr>
            <p:ph idx="3" type="body"/>
          </p:nvPr>
        </p:nvSpPr>
        <p:spPr>
          <a:xfrm>
            <a:off x="7655814" y="2231136"/>
            <a:ext cx="126187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18"/>
          <p:cNvSpPr/>
          <p:nvPr/>
        </p:nvSpPr>
        <p:spPr>
          <a:xfrm>
            <a:off x="76581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 txBox="1"/>
          <p:nvPr>
            <p:ph idx="4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18"/>
          <p:cNvSpPr txBox="1"/>
          <p:nvPr>
            <p:ph idx="5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p18"/>
          <p:cNvSpPr txBox="1"/>
          <p:nvPr>
            <p:ph type="title"/>
          </p:nvPr>
        </p:nvSpPr>
        <p:spPr>
          <a:xfrm>
            <a:off x="571499" y="685801"/>
            <a:ext cx="6629401" cy="68580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Full Image">
  <p:cSld name="Content, Full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/>
          <p:nvPr>
            <p:ph idx="2" type="pic"/>
          </p:nvPr>
        </p:nvSpPr>
        <p:spPr>
          <a:xfrm>
            <a:off x="5372100" y="0"/>
            <a:ext cx="377190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571500" y="2057400"/>
            <a:ext cx="4572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19"/>
          <p:cNvSpPr txBox="1"/>
          <p:nvPr>
            <p:ph idx="3" type="body"/>
          </p:nvPr>
        </p:nvSpPr>
        <p:spPr>
          <a:xfrm>
            <a:off x="571499" y="1485901"/>
            <a:ext cx="4572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1" name="Google Shape;171;p19"/>
          <p:cNvSpPr txBox="1"/>
          <p:nvPr>
            <p:ph type="title"/>
          </p:nvPr>
        </p:nvSpPr>
        <p:spPr>
          <a:xfrm>
            <a:off x="571499" y="689319"/>
            <a:ext cx="4572001" cy="6822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Full Image, Sidebar w/Spotlight">
  <p:cSld name="Content, Full Image, Sidebar w/Spotligh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/>
          <p:nvPr/>
        </p:nvSpPr>
        <p:spPr>
          <a:xfrm>
            <a:off x="7429500" y="0"/>
            <a:ext cx="17145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7656382" y="3660284"/>
            <a:ext cx="1260735" cy="2054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0" sz="1400">
                <a:solidFill>
                  <a:srgbClr val="425563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20"/>
          <p:cNvSpPr txBox="1"/>
          <p:nvPr>
            <p:ph idx="2" type="body"/>
          </p:nvPr>
        </p:nvSpPr>
        <p:spPr>
          <a:xfrm>
            <a:off x="7656383" y="3264412"/>
            <a:ext cx="126073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5563"/>
              </a:buClr>
              <a:buSzPts val="1400"/>
              <a:buNone/>
              <a:defRPr b="1" sz="1400" cap="none">
                <a:solidFill>
                  <a:srgbClr val="425563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20"/>
          <p:cNvSpPr/>
          <p:nvPr/>
        </p:nvSpPr>
        <p:spPr>
          <a:xfrm>
            <a:off x="8058149" y="309067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0"/>
          <p:cNvSpPr/>
          <p:nvPr>
            <p:ph idx="3" type="pic"/>
          </p:nvPr>
        </p:nvSpPr>
        <p:spPr>
          <a:xfrm>
            <a:off x="7829549" y="20574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Google Shape;178;p20"/>
          <p:cNvSpPr/>
          <p:nvPr>
            <p:ph idx="4" type="pic"/>
          </p:nvPr>
        </p:nvSpPr>
        <p:spPr>
          <a:xfrm>
            <a:off x="3998784" y="0"/>
            <a:ext cx="3430715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20"/>
          <p:cNvSpPr txBox="1"/>
          <p:nvPr>
            <p:ph idx="5" type="body"/>
          </p:nvPr>
        </p:nvSpPr>
        <p:spPr>
          <a:xfrm>
            <a:off x="571499" y="2057400"/>
            <a:ext cx="3200401" cy="3657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0" name="Google Shape;180;p20"/>
          <p:cNvSpPr txBox="1"/>
          <p:nvPr>
            <p:ph idx="6" type="body"/>
          </p:nvPr>
        </p:nvSpPr>
        <p:spPr>
          <a:xfrm>
            <a:off x="571499" y="1485901"/>
            <a:ext cx="3200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20"/>
          <p:cNvSpPr txBox="1"/>
          <p:nvPr>
            <p:ph type="title"/>
          </p:nvPr>
        </p:nvSpPr>
        <p:spPr>
          <a:xfrm>
            <a:off x="571500" y="689319"/>
            <a:ext cx="3200400" cy="6822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">
  <p:cSld name="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571499" y="2057401"/>
            <a:ext cx="80010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2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, 2 Blocks">
  <p:cSld name="Feature, 2 Blocks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4" name="Google Shape;184;p21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4686299" y="4152212"/>
            <a:ext cx="3886201" cy="15627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6" name="Google Shape;186;p21"/>
          <p:cNvSpPr txBox="1"/>
          <p:nvPr>
            <p:ph idx="2" type="body"/>
          </p:nvPr>
        </p:nvSpPr>
        <p:spPr>
          <a:xfrm>
            <a:off x="4686299" y="3602595"/>
            <a:ext cx="38862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21"/>
          <p:cNvSpPr/>
          <p:nvPr/>
        </p:nvSpPr>
        <p:spPr>
          <a:xfrm>
            <a:off x="46863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1"/>
          <p:cNvSpPr txBox="1"/>
          <p:nvPr>
            <p:ph idx="3" type="body"/>
          </p:nvPr>
        </p:nvSpPr>
        <p:spPr>
          <a:xfrm>
            <a:off x="571499" y="4152212"/>
            <a:ext cx="3886201" cy="15627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21"/>
          <p:cNvSpPr txBox="1"/>
          <p:nvPr>
            <p:ph idx="4" type="body"/>
          </p:nvPr>
        </p:nvSpPr>
        <p:spPr>
          <a:xfrm>
            <a:off x="571499" y="3602594"/>
            <a:ext cx="38862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1"/>
          <p:cNvSpPr/>
          <p:nvPr/>
        </p:nvSpPr>
        <p:spPr>
          <a:xfrm>
            <a:off x="5715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1"/>
          <p:cNvSpPr txBox="1"/>
          <p:nvPr>
            <p:ph idx="5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21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, 3 Blocks">
  <p:cSld name="Feature, 3 Blocks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5" name="Google Shape;195;p22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6057899" y="4134878"/>
            <a:ext cx="2514601" cy="15801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7" name="Google Shape;197;p22"/>
          <p:cNvSpPr txBox="1"/>
          <p:nvPr>
            <p:ph idx="2" type="body"/>
          </p:nvPr>
        </p:nvSpPr>
        <p:spPr>
          <a:xfrm>
            <a:off x="6057899" y="3594695"/>
            <a:ext cx="25146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8" name="Google Shape;198;p22"/>
          <p:cNvSpPr/>
          <p:nvPr/>
        </p:nvSpPr>
        <p:spPr>
          <a:xfrm>
            <a:off x="6057900" y="343053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2"/>
          <p:cNvSpPr txBox="1"/>
          <p:nvPr>
            <p:ph idx="3" type="body"/>
          </p:nvPr>
        </p:nvSpPr>
        <p:spPr>
          <a:xfrm>
            <a:off x="3314699" y="4134878"/>
            <a:ext cx="2514601" cy="15801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0" name="Google Shape;200;p22"/>
          <p:cNvSpPr txBox="1"/>
          <p:nvPr>
            <p:ph idx="4" type="body"/>
          </p:nvPr>
        </p:nvSpPr>
        <p:spPr>
          <a:xfrm>
            <a:off x="3314699" y="3594695"/>
            <a:ext cx="25146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1" name="Google Shape;201;p22"/>
          <p:cNvSpPr/>
          <p:nvPr/>
        </p:nvSpPr>
        <p:spPr>
          <a:xfrm>
            <a:off x="3314700" y="343053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2"/>
          <p:cNvSpPr txBox="1"/>
          <p:nvPr>
            <p:ph idx="5" type="body"/>
          </p:nvPr>
        </p:nvSpPr>
        <p:spPr>
          <a:xfrm>
            <a:off x="571500" y="4134878"/>
            <a:ext cx="2514600" cy="15801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3" name="Google Shape;203;p22"/>
          <p:cNvSpPr txBox="1"/>
          <p:nvPr>
            <p:ph idx="6" type="body"/>
          </p:nvPr>
        </p:nvSpPr>
        <p:spPr>
          <a:xfrm>
            <a:off x="571499" y="3594695"/>
            <a:ext cx="25146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4" name="Google Shape;204;p22"/>
          <p:cNvSpPr/>
          <p:nvPr/>
        </p:nvSpPr>
        <p:spPr>
          <a:xfrm>
            <a:off x="571500" y="343053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2"/>
          <p:cNvSpPr txBox="1"/>
          <p:nvPr>
            <p:ph idx="7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6" name="Google Shape;206;p22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, 4 Blocks">
  <p:cSld name="Feature, 4 Blocks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9" name="Google Shape;209;p23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23"/>
          <p:cNvSpPr txBox="1"/>
          <p:nvPr>
            <p:ph idx="1" type="body"/>
          </p:nvPr>
        </p:nvSpPr>
        <p:spPr>
          <a:xfrm>
            <a:off x="6743699" y="4011091"/>
            <a:ext cx="1828801" cy="1703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1" name="Google Shape;211;p23"/>
          <p:cNvSpPr txBox="1"/>
          <p:nvPr>
            <p:ph idx="2" type="body"/>
          </p:nvPr>
        </p:nvSpPr>
        <p:spPr>
          <a:xfrm>
            <a:off x="6743699" y="3593589"/>
            <a:ext cx="182880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p23"/>
          <p:cNvSpPr/>
          <p:nvPr/>
        </p:nvSpPr>
        <p:spPr>
          <a:xfrm>
            <a:off x="6743699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3"/>
          <p:cNvSpPr txBox="1"/>
          <p:nvPr>
            <p:ph idx="3" type="body"/>
          </p:nvPr>
        </p:nvSpPr>
        <p:spPr>
          <a:xfrm>
            <a:off x="4686299" y="4011091"/>
            <a:ext cx="1828801" cy="1703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4" name="Google Shape;214;p23"/>
          <p:cNvSpPr txBox="1"/>
          <p:nvPr>
            <p:ph idx="4" type="body"/>
          </p:nvPr>
        </p:nvSpPr>
        <p:spPr>
          <a:xfrm>
            <a:off x="4686299" y="3593589"/>
            <a:ext cx="182880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5" name="Google Shape;215;p23"/>
          <p:cNvSpPr/>
          <p:nvPr/>
        </p:nvSpPr>
        <p:spPr>
          <a:xfrm>
            <a:off x="4686299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3"/>
          <p:cNvSpPr txBox="1"/>
          <p:nvPr>
            <p:ph idx="5" type="body"/>
          </p:nvPr>
        </p:nvSpPr>
        <p:spPr>
          <a:xfrm>
            <a:off x="2628899" y="4011091"/>
            <a:ext cx="1828801" cy="1703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7" name="Google Shape;217;p23"/>
          <p:cNvSpPr txBox="1"/>
          <p:nvPr>
            <p:ph idx="6" type="body"/>
          </p:nvPr>
        </p:nvSpPr>
        <p:spPr>
          <a:xfrm>
            <a:off x="2628899" y="3593589"/>
            <a:ext cx="182880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8" name="Google Shape;218;p23"/>
          <p:cNvSpPr/>
          <p:nvPr/>
        </p:nvSpPr>
        <p:spPr>
          <a:xfrm>
            <a:off x="2628899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3"/>
          <p:cNvSpPr txBox="1"/>
          <p:nvPr>
            <p:ph idx="7" type="body"/>
          </p:nvPr>
        </p:nvSpPr>
        <p:spPr>
          <a:xfrm>
            <a:off x="571499" y="4011091"/>
            <a:ext cx="1828801" cy="1703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20" name="Google Shape;220;p23"/>
          <p:cNvSpPr txBox="1"/>
          <p:nvPr>
            <p:ph idx="8" type="body"/>
          </p:nvPr>
        </p:nvSpPr>
        <p:spPr>
          <a:xfrm>
            <a:off x="571499" y="3593589"/>
            <a:ext cx="182880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1" name="Google Shape;221;p23"/>
          <p:cNvSpPr/>
          <p:nvPr/>
        </p:nvSpPr>
        <p:spPr>
          <a:xfrm>
            <a:off x="571499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3"/>
          <p:cNvSpPr txBox="1"/>
          <p:nvPr>
            <p:ph idx="9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3" name="Google Shape;223;p23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, 4 Blocks, Stacked">
  <p:cSld name="Feature, 4 Blocks, Stacked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6" name="Google Shape;226;p24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24"/>
          <p:cNvSpPr txBox="1"/>
          <p:nvPr>
            <p:ph idx="1" type="body"/>
          </p:nvPr>
        </p:nvSpPr>
        <p:spPr>
          <a:xfrm>
            <a:off x="4686299" y="4706753"/>
            <a:ext cx="3886200" cy="10082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28" name="Google Shape;228;p24"/>
          <p:cNvSpPr txBox="1"/>
          <p:nvPr>
            <p:ph idx="2" type="body"/>
          </p:nvPr>
        </p:nvSpPr>
        <p:spPr>
          <a:xfrm>
            <a:off x="4686299" y="4165615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9" name="Google Shape;229;p24"/>
          <p:cNvSpPr/>
          <p:nvPr/>
        </p:nvSpPr>
        <p:spPr>
          <a:xfrm>
            <a:off x="4686299" y="40005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4"/>
          <p:cNvSpPr txBox="1"/>
          <p:nvPr>
            <p:ph idx="3" type="body"/>
          </p:nvPr>
        </p:nvSpPr>
        <p:spPr>
          <a:xfrm>
            <a:off x="571499" y="4706753"/>
            <a:ext cx="3886200" cy="10082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1" name="Google Shape;231;p24"/>
          <p:cNvSpPr txBox="1"/>
          <p:nvPr>
            <p:ph idx="4" type="body"/>
          </p:nvPr>
        </p:nvSpPr>
        <p:spPr>
          <a:xfrm>
            <a:off x="571499" y="4165615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24"/>
          <p:cNvSpPr/>
          <p:nvPr/>
        </p:nvSpPr>
        <p:spPr>
          <a:xfrm>
            <a:off x="571499" y="40005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4"/>
          <p:cNvSpPr txBox="1"/>
          <p:nvPr>
            <p:ph idx="5" type="body"/>
          </p:nvPr>
        </p:nvSpPr>
        <p:spPr>
          <a:xfrm>
            <a:off x="4686299" y="2776324"/>
            <a:ext cx="3886200" cy="995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4" name="Google Shape;234;p24"/>
          <p:cNvSpPr txBox="1"/>
          <p:nvPr>
            <p:ph idx="6" type="body"/>
          </p:nvPr>
        </p:nvSpPr>
        <p:spPr>
          <a:xfrm>
            <a:off x="4686299" y="2231136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5" name="Google Shape;235;p24"/>
          <p:cNvSpPr/>
          <p:nvPr/>
        </p:nvSpPr>
        <p:spPr>
          <a:xfrm>
            <a:off x="4686299" y="205596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4"/>
          <p:cNvSpPr txBox="1"/>
          <p:nvPr>
            <p:ph idx="7" type="body"/>
          </p:nvPr>
        </p:nvSpPr>
        <p:spPr>
          <a:xfrm>
            <a:off x="571499" y="2776324"/>
            <a:ext cx="3886200" cy="995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7" name="Google Shape;237;p24"/>
          <p:cNvSpPr txBox="1"/>
          <p:nvPr>
            <p:ph idx="8" type="body"/>
          </p:nvPr>
        </p:nvSpPr>
        <p:spPr>
          <a:xfrm>
            <a:off x="571499" y="2231136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8" name="Google Shape;238;p24"/>
          <p:cNvSpPr/>
          <p:nvPr/>
        </p:nvSpPr>
        <p:spPr>
          <a:xfrm>
            <a:off x="571499" y="205596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4"/>
          <p:cNvSpPr txBox="1"/>
          <p:nvPr>
            <p:ph idx="9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0" name="Google Shape;240;p24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376">
          <p15:clr>
            <a:srgbClr val="FBAE40"/>
          </p15:clr>
        </p15:guide>
        <p15:guide id="2" orient="horz" pos="25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, 6 Blocks, Stacked">
  <p:cSld name="Feature, 6 Blocks, Stacked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3" name="Google Shape;243;p25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25"/>
          <p:cNvSpPr txBox="1"/>
          <p:nvPr>
            <p:ph idx="1" type="body"/>
          </p:nvPr>
        </p:nvSpPr>
        <p:spPr>
          <a:xfrm>
            <a:off x="6057900" y="4707208"/>
            <a:ext cx="2514600" cy="100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5" name="Google Shape;245;p25"/>
          <p:cNvSpPr txBox="1"/>
          <p:nvPr>
            <p:ph idx="2" type="body"/>
          </p:nvPr>
        </p:nvSpPr>
        <p:spPr>
          <a:xfrm>
            <a:off x="6057900" y="4168129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6" name="Google Shape;246;p25"/>
          <p:cNvSpPr/>
          <p:nvPr/>
        </p:nvSpPr>
        <p:spPr>
          <a:xfrm>
            <a:off x="6057900" y="4005073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5"/>
          <p:cNvSpPr txBox="1"/>
          <p:nvPr>
            <p:ph idx="3" type="body"/>
          </p:nvPr>
        </p:nvSpPr>
        <p:spPr>
          <a:xfrm>
            <a:off x="3314700" y="4707208"/>
            <a:ext cx="2514600" cy="100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8" name="Google Shape;248;p25"/>
          <p:cNvSpPr txBox="1"/>
          <p:nvPr>
            <p:ph idx="4" type="body"/>
          </p:nvPr>
        </p:nvSpPr>
        <p:spPr>
          <a:xfrm>
            <a:off x="3314700" y="4168129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9" name="Google Shape;249;p25"/>
          <p:cNvSpPr/>
          <p:nvPr/>
        </p:nvSpPr>
        <p:spPr>
          <a:xfrm>
            <a:off x="3314700" y="4005073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5"/>
          <p:cNvSpPr txBox="1"/>
          <p:nvPr>
            <p:ph idx="5" type="body"/>
          </p:nvPr>
        </p:nvSpPr>
        <p:spPr>
          <a:xfrm>
            <a:off x="571500" y="4707208"/>
            <a:ext cx="2514600" cy="100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1" name="Google Shape;251;p25"/>
          <p:cNvSpPr txBox="1"/>
          <p:nvPr>
            <p:ph idx="6" type="body"/>
          </p:nvPr>
        </p:nvSpPr>
        <p:spPr>
          <a:xfrm>
            <a:off x="571500" y="4168129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2" name="Google Shape;252;p25"/>
          <p:cNvSpPr/>
          <p:nvPr/>
        </p:nvSpPr>
        <p:spPr>
          <a:xfrm>
            <a:off x="571500" y="4005073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5"/>
          <p:cNvSpPr txBox="1"/>
          <p:nvPr>
            <p:ph idx="7" type="body"/>
          </p:nvPr>
        </p:nvSpPr>
        <p:spPr>
          <a:xfrm>
            <a:off x="6057900" y="2771751"/>
            <a:ext cx="2514600" cy="10001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4" name="Google Shape;254;p25"/>
          <p:cNvSpPr txBox="1"/>
          <p:nvPr>
            <p:ph idx="8" type="body"/>
          </p:nvPr>
        </p:nvSpPr>
        <p:spPr>
          <a:xfrm>
            <a:off x="6057900" y="222656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25"/>
          <p:cNvSpPr/>
          <p:nvPr/>
        </p:nvSpPr>
        <p:spPr>
          <a:xfrm>
            <a:off x="60579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5"/>
          <p:cNvSpPr txBox="1"/>
          <p:nvPr>
            <p:ph idx="9" type="body"/>
          </p:nvPr>
        </p:nvSpPr>
        <p:spPr>
          <a:xfrm>
            <a:off x="3314700" y="2771751"/>
            <a:ext cx="2514600" cy="10001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7" name="Google Shape;257;p25"/>
          <p:cNvSpPr txBox="1"/>
          <p:nvPr>
            <p:ph idx="13" type="body"/>
          </p:nvPr>
        </p:nvSpPr>
        <p:spPr>
          <a:xfrm>
            <a:off x="3314700" y="222656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8" name="Google Shape;258;p25"/>
          <p:cNvSpPr/>
          <p:nvPr/>
        </p:nvSpPr>
        <p:spPr>
          <a:xfrm>
            <a:off x="33147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5"/>
          <p:cNvSpPr txBox="1"/>
          <p:nvPr>
            <p:ph idx="14" type="body"/>
          </p:nvPr>
        </p:nvSpPr>
        <p:spPr>
          <a:xfrm>
            <a:off x="571500" y="2771751"/>
            <a:ext cx="2514600" cy="10001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0" name="Google Shape;260;p25"/>
          <p:cNvSpPr txBox="1"/>
          <p:nvPr>
            <p:ph idx="15" type="body"/>
          </p:nvPr>
        </p:nvSpPr>
        <p:spPr>
          <a:xfrm>
            <a:off x="571500" y="222656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25"/>
          <p:cNvSpPr/>
          <p:nvPr/>
        </p:nvSpPr>
        <p:spPr>
          <a:xfrm>
            <a:off x="5715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5"/>
          <p:cNvSpPr txBox="1"/>
          <p:nvPr>
            <p:ph idx="16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3" name="Google Shape;263;p25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376">
          <p15:clr>
            <a:srgbClr val="FBAE40"/>
          </p15:clr>
        </p15:guide>
        <p15:guide id="2" orient="horz" pos="25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mber, 2 Blocks">
  <p:cSld name="Number, 2 Blocks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6" name="Google Shape;266;p26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>
            <a:off x="4686300" y="4131811"/>
            <a:ext cx="3886200" cy="1583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26"/>
          <p:cNvSpPr txBox="1"/>
          <p:nvPr>
            <p:ph idx="2" type="body"/>
          </p:nvPr>
        </p:nvSpPr>
        <p:spPr>
          <a:xfrm>
            <a:off x="4686300" y="3592394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26"/>
          <p:cNvSpPr/>
          <p:nvPr/>
        </p:nvSpPr>
        <p:spPr>
          <a:xfrm>
            <a:off x="64008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6"/>
          <p:cNvSpPr txBox="1"/>
          <p:nvPr>
            <p:ph idx="3" type="body"/>
          </p:nvPr>
        </p:nvSpPr>
        <p:spPr>
          <a:xfrm>
            <a:off x="4686300" y="2483703"/>
            <a:ext cx="38862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71" name="Google Shape;271;p26"/>
          <p:cNvCxnSpPr/>
          <p:nvPr/>
        </p:nvCxnSpPr>
        <p:spPr>
          <a:xfrm>
            <a:off x="4571218" y="2057400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2" name="Google Shape;272;p26"/>
          <p:cNvSpPr txBox="1"/>
          <p:nvPr>
            <p:ph idx="4" type="body"/>
          </p:nvPr>
        </p:nvSpPr>
        <p:spPr>
          <a:xfrm>
            <a:off x="571500" y="4131811"/>
            <a:ext cx="3886200" cy="1583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3" name="Google Shape;273;p26"/>
          <p:cNvSpPr txBox="1"/>
          <p:nvPr>
            <p:ph idx="5" type="body"/>
          </p:nvPr>
        </p:nvSpPr>
        <p:spPr>
          <a:xfrm>
            <a:off x="571500" y="3592394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4" name="Google Shape;274;p26"/>
          <p:cNvSpPr/>
          <p:nvPr/>
        </p:nvSpPr>
        <p:spPr>
          <a:xfrm>
            <a:off x="22860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6"/>
          <p:cNvSpPr txBox="1"/>
          <p:nvPr>
            <p:ph idx="6" type="body"/>
          </p:nvPr>
        </p:nvSpPr>
        <p:spPr>
          <a:xfrm>
            <a:off x="571500" y="2483703"/>
            <a:ext cx="38862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26"/>
          <p:cNvSpPr txBox="1"/>
          <p:nvPr>
            <p:ph idx="7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7" name="Google Shape;277;p26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  <p15:guide id="2" orient="horz" pos="208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mber, 3 Blocks">
  <p:cSld name="Number, 3 Blocks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0" name="Google Shape;280;p27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27"/>
          <p:cNvSpPr txBox="1"/>
          <p:nvPr>
            <p:ph idx="1" type="body"/>
          </p:nvPr>
        </p:nvSpPr>
        <p:spPr>
          <a:xfrm>
            <a:off x="6057900" y="4131811"/>
            <a:ext cx="2514600" cy="1583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p27"/>
          <p:cNvSpPr txBox="1"/>
          <p:nvPr>
            <p:ph idx="2" type="body"/>
          </p:nvPr>
        </p:nvSpPr>
        <p:spPr>
          <a:xfrm>
            <a:off x="6057900" y="359239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27"/>
          <p:cNvSpPr/>
          <p:nvPr/>
        </p:nvSpPr>
        <p:spPr>
          <a:xfrm>
            <a:off x="70866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7"/>
          <p:cNvSpPr txBox="1"/>
          <p:nvPr>
            <p:ph idx="3" type="body"/>
          </p:nvPr>
        </p:nvSpPr>
        <p:spPr>
          <a:xfrm>
            <a:off x="6057900" y="2483703"/>
            <a:ext cx="2514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85" name="Google Shape;285;p27"/>
          <p:cNvCxnSpPr/>
          <p:nvPr/>
        </p:nvCxnSpPr>
        <p:spPr>
          <a:xfrm>
            <a:off x="5940443" y="2057400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6" name="Google Shape;286;p27"/>
          <p:cNvSpPr txBox="1"/>
          <p:nvPr>
            <p:ph idx="4" type="body"/>
          </p:nvPr>
        </p:nvSpPr>
        <p:spPr>
          <a:xfrm>
            <a:off x="3314700" y="4131811"/>
            <a:ext cx="2514600" cy="1583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7" name="Google Shape;287;p27"/>
          <p:cNvSpPr txBox="1"/>
          <p:nvPr>
            <p:ph idx="5" type="body"/>
          </p:nvPr>
        </p:nvSpPr>
        <p:spPr>
          <a:xfrm>
            <a:off x="3314700" y="359239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8" name="Google Shape;288;p27"/>
          <p:cNvSpPr/>
          <p:nvPr/>
        </p:nvSpPr>
        <p:spPr>
          <a:xfrm>
            <a:off x="43434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7"/>
          <p:cNvSpPr txBox="1"/>
          <p:nvPr>
            <p:ph idx="6" type="body"/>
          </p:nvPr>
        </p:nvSpPr>
        <p:spPr>
          <a:xfrm>
            <a:off x="3314700" y="2483703"/>
            <a:ext cx="2514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90" name="Google Shape;290;p27"/>
          <p:cNvCxnSpPr/>
          <p:nvPr/>
        </p:nvCxnSpPr>
        <p:spPr>
          <a:xfrm>
            <a:off x="3202686" y="2057400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1" name="Google Shape;291;p27"/>
          <p:cNvSpPr txBox="1"/>
          <p:nvPr>
            <p:ph idx="7" type="body"/>
          </p:nvPr>
        </p:nvSpPr>
        <p:spPr>
          <a:xfrm>
            <a:off x="571500" y="4131811"/>
            <a:ext cx="2514600" cy="1583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2" name="Google Shape;292;p27"/>
          <p:cNvSpPr txBox="1"/>
          <p:nvPr>
            <p:ph idx="8" type="body"/>
          </p:nvPr>
        </p:nvSpPr>
        <p:spPr>
          <a:xfrm>
            <a:off x="571500" y="3592394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3" name="Google Shape;293;p27"/>
          <p:cNvSpPr/>
          <p:nvPr/>
        </p:nvSpPr>
        <p:spPr>
          <a:xfrm>
            <a:off x="16002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7"/>
          <p:cNvSpPr txBox="1"/>
          <p:nvPr>
            <p:ph idx="9" type="body"/>
          </p:nvPr>
        </p:nvSpPr>
        <p:spPr>
          <a:xfrm>
            <a:off x="571500" y="2483703"/>
            <a:ext cx="2514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5" name="Google Shape;295;p27"/>
          <p:cNvSpPr txBox="1"/>
          <p:nvPr>
            <p:ph idx="1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27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  <p15:guide id="2" orient="horz" pos="208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mber, 4 Blocks">
  <p:cSld name="Number, 4 Blocks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9" name="Google Shape;299;p28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28"/>
          <p:cNvSpPr txBox="1"/>
          <p:nvPr>
            <p:ph idx="1" type="body"/>
          </p:nvPr>
        </p:nvSpPr>
        <p:spPr>
          <a:xfrm>
            <a:off x="6743701" y="4004280"/>
            <a:ext cx="1828800" cy="1710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1" name="Google Shape;301;p28"/>
          <p:cNvSpPr txBox="1"/>
          <p:nvPr>
            <p:ph idx="2" type="body"/>
          </p:nvPr>
        </p:nvSpPr>
        <p:spPr>
          <a:xfrm>
            <a:off x="6743701" y="3590183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2" name="Google Shape;302;p28"/>
          <p:cNvSpPr/>
          <p:nvPr/>
        </p:nvSpPr>
        <p:spPr>
          <a:xfrm>
            <a:off x="7429500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8"/>
          <p:cNvSpPr txBox="1"/>
          <p:nvPr>
            <p:ph idx="3" type="body"/>
          </p:nvPr>
        </p:nvSpPr>
        <p:spPr>
          <a:xfrm>
            <a:off x="6743701" y="2482067"/>
            <a:ext cx="1828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04" name="Google Shape;304;p28"/>
          <p:cNvCxnSpPr/>
          <p:nvPr/>
        </p:nvCxnSpPr>
        <p:spPr>
          <a:xfrm>
            <a:off x="6631686" y="2057401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5" name="Google Shape;305;p28"/>
          <p:cNvSpPr txBox="1"/>
          <p:nvPr>
            <p:ph idx="4" type="body"/>
          </p:nvPr>
        </p:nvSpPr>
        <p:spPr>
          <a:xfrm>
            <a:off x="4686298" y="4004280"/>
            <a:ext cx="1828802" cy="1710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6" name="Google Shape;306;p28"/>
          <p:cNvSpPr txBox="1"/>
          <p:nvPr>
            <p:ph idx="5" type="body"/>
          </p:nvPr>
        </p:nvSpPr>
        <p:spPr>
          <a:xfrm>
            <a:off x="4686300" y="3590183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28"/>
          <p:cNvSpPr/>
          <p:nvPr/>
        </p:nvSpPr>
        <p:spPr>
          <a:xfrm>
            <a:off x="5374386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8"/>
          <p:cNvSpPr txBox="1"/>
          <p:nvPr>
            <p:ph idx="6" type="body"/>
          </p:nvPr>
        </p:nvSpPr>
        <p:spPr>
          <a:xfrm>
            <a:off x="4686300" y="2482067"/>
            <a:ext cx="1828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09" name="Google Shape;309;p28"/>
          <p:cNvCxnSpPr/>
          <p:nvPr/>
        </p:nvCxnSpPr>
        <p:spPr>
          <a:xfrm>
            <a:off x="4574286" y="2057401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0" name="Google Shape;310;p28"/>
          <p:cNvSpPr txBox="1"/>
          <p:nvPr>
            <p:ph idx="7" type="body"/>
          </p:nvPr>
        </p:nvSpPr>
        <p:spPr>
          <a:xfrm>
            <a:off x="2630053" y="4004280"/>
            <a:ext cx="1826494" cy="1710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1" name="Google Shape;311;p28"/>
          <p:cNvSpPr txBox="1"/>
          <p:nvPr>
            <p:ph idx="8" type="body"/>
          </p:nvPr>
        </p:nvSpPr>
        <p:spPr>
          <a:xfrm>
            <a:off x="2630071" y="3590183"/>
            <a:ext cx="182764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2" name="Google Shape;312;p28"/>
          <p:cNvSpPr/>
          <p:nvPr/>
        </p:nvSpPr>
        <p:spPr>
          <a:xfrm>
            <a:off x="3316986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8"/>
          <p:cNvSpPr txBox="1"/>
          <p:nvPr>
            <p:ph idx="9" type="body"/>
          </p:nvPr>
        </p:nvSpPr>
        <p:spPr>
          <a:xfrm>
            <a:off x="2630072" y="2485339"/>
            <a:ext cx="1827646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14" name="Google Shape;314;p28"/>
          <p:cNvCxnSpPr/>
          <p:nvPr/>
        </p:nvCxnSpPr>
        <p:spPr>
          <a:xfrm>
            <a:off x="2516886" y="2057401"/>
            <a:ext cx="0" cy="3657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5" name="Google Shape;315;p28"/>
          <p:cNvSpPr txBox="1"/>
          <p:nvPr>
            <p:ph idx="13" type="body"/>
          </p:nvPr>
        </p:nvSpPr>
        <p:spPr>
          <a:xfrm>
            <a:off x="571500" y="4004280"/>
            <a:ext cx="1828800" cy="1710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 cap="none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6" name="Google Shape;316;p28"/>
          <p:cNvSpPr txBox="1"/>
          <p:nvPr>
            <p:ph idx="14" type="body"/>
          </p:nvPr>
        </p:nvSpPr>
        <p:spPr>
          <a:xfrm>
            <a:off x="571500" y="3590183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28"/>
          <p:cNvSpPr/>
          <p:nvPr/>
        </p:nvSpPr>
        <p:spPr>
          <a:xfrm>
            <a:off x="1259587" y="34290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8"/>
          <p:cNvSpPr txBox="1"/>
          <p:nvPr>
            <p:ph idx="15" type="body"/>
          </p:nvPr>
        </p:nvSpPr>
        <p:spPr>
          <a:xfrm>
            <a:off x="571500" y="2485339"/>
            <a:ext cx="1828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indent="-228600" lvl="2" marL="13716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3pPr>
            <a:lvl4pPr indent="-228600" lvl="3" marL="18288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4pPr>
            <a:lvl5pPr indent="-228600" lvl="4" marL="2286000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9" name="Google Shape;319;p28"/>
          <p:cNvSpPr txBox="1"/>
          <p:nvPr>
            <p:ph idx="16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0" name="Google Shape;320;p28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  <p15:guide id="2" orient="horz" pos="208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 w/Image, 2 Blocks, Horizontal">
  <p:cSld name="Feature w/Image, 2 Blocks, Horizontal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9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3" name="Google Shape;323;p29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4" name="Google Shape;324;p29"/>
          <p:cNvSpPr txBox="1"/>
          <p:nvPr>
            <p:ph idx="1" type="body"/>
          </p:nvPr>
        </p:nvSpPr>
        <p:spPr>
          <a:xfrm>
            <a:off x="5943601" y="3607310"/>
            <a:ext cx="2628900" cy="21076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5" name="Google Shape;325;p29"/>
          <p:cNvSpPr txBox="1"/>
          <p:nvPr>
            <p:ph idx="2" type="body"/>
          </p:nvPr>
        </p:nvSpPr>
        <p:spPr>
          <a:xfrm>
            <a:off x="5943600" y="3044393"/>
            <a:ext cx="26289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6" name="Google Shape;326;p29"/>
          <p:cNvSpPr/>
          <p:nvPr/>
        </p:nvSpPr>
        <p:spPr>
          <a:xfrm>
            <a:off x="5943599" y="28575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9"/>
          <p:cNvSpPr/>
          <p:nvPr>
            <p:ph idx="3" type="pic"/>
          </p:nvPr>
        </p:nvSpPr>
        <p:spPr>
          <a:xfrm>
            <a:off x="4686299" y="2857500"/>
            <a:ext cx="11430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8" name="Google Shape;328;p29"/>
          <p:cNvSpPr txBox="1"/>
          <p:nvPr>
            <p:ph idx="4" type="body"/>
          </p:nvPr>
        </p:nvSpPr>
        <p:spPr>
          <a:xfrm>
            <a:off x="1828800" y="3607310"/>
            <a:ext cx="2628900" cy="21076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9" name="Google Shape;329;p29"/>
          <p:cNvSpPr txBox="1"/>
          <p:nvPr>
            <p:ph idx="5" type="body"/>
          </p:nvPr>
        </p:nvSpPr>
        <p:spPr>
          <a:xfrm>
            <a:off x="1828801" y="3044393"/>
            <a:ext cx="26289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0" name="Google Shape;330;p29"/>
          <p:cNvSpPr/>
          <p:nvPr/>
        </p:nvSpPr>
        <p:spPr>
          <a:xfrm>
            <a:off x="1828799" y="28575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9"/>
          <p:cNvSpPr/>
          <p:nvPr>
            <p:ph idx="6" type="pic"/>
          </p:nvPr>
        </p:nvSpPr>
        <p:spPr>
          <a:xfrm>
            <a:off x="571500" y="2857500"/>
            <a:ext cx="11430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2" name="Google Shape;332;p29"/>
          <p:cNvSpPr txBox="1"/>
          <p:nvPr>
            <p:ph idx="7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3" name="Google Shape;333;p29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180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 w/Image, 6 Blocks, Stacked">
  <p:cSld name="Feature w/Image, 6 Blocks, Stacked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0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6" name="Google Shape;336;p30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30"/>
          <p:cNvSpPr txBox="1"/>
          <p:nvPr>
            <p:ph idx="1" type="body"/>
          </p:nvPr>
        </p:nvSpPr>
        <p:spPr>
          <a:xfrm>
            <a:off x="6857999" y="4653713"/>
            <a:ext cx="1714501" cy="10612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8" name="Google Shape;338;p30"/>
          <p:cNvSpPr txBox="1"/>
          <p:nvPr>
            <p:ph idx="2" type="body"/>
          </p:nvPr>
        </p:nvSpPr>
        <p:spPr>
          <a:xfrm>
            <a:off x="6858001" y="4172352"/>
            <a:ext cx="17144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30"/>
          <p:cNvSpPr/>
          <p:nvPr/>
        </p:nvSpPr>
        <p:spPr>
          <a:xfrm>
            <a:off x="6858000" y="40050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0"/>
          <p:cNvSpPr/>
          <p:nvPr>
            <p:ph idx="3" type="pic"/>
          </p:nvPr>
        </p:nvSpPr>
        <p:spPr>
          <a:xfrm>
            <a:off x="6057900" y="40005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1" name="Google Shape;341;p30"/>
          <p:cNvSpPr txBox="1"/>
          <p:nvPr>
            <p:ph idx="4" type="body"/>
          </p:nvPr>
        </p:nvSpPr>
        <p:spPr>
          <a:xfrm>
            <a:off x="4114799" y="4653713"/>
            <a:ext cx="1714501" cy="106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42" name="Google Shape;342;p30"/>
          <p:cNvSpPr txBox="1"/>
          <p:nvPr>
            <p:ph idx="5" type="body"/>
          </p:nvPr>
        </p:nvSpPr>
        <p:spPr>
          <a:xfrm>
            <a:off x="4114800" y="4172158"/>
            <a:ext cx="17158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3" name="Google Shape;343;p30"/>
          <p:cNvSpPr/>
          <p:nvPr/>
        </p:nvSpPr>
        <p:spPr>
          <a:xfrm>
            <a:off x="4114799" y="40050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/>
          <p:nvPr>
            <p:ph idx="6" type="pic"/>
          </p:nvPr>
        </p:nvSpPr>
        <p:spPr>
          <a:xfrm>
            <a:off x="3314700" y="40005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5" name="Google Shape;345;p30"/>
          <p:cNvSpPr txBox="1"/>
          <p:nvPr>
            <p:ph idx="7" type="body"/>
          </p:nvPr>
        </p:nvSpPr>
        <p:spPr>
          <a:xfrm>
            <a:off x="1371601" y="4653713"/>
            <a:ext cx="1714499" cy="106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46" name="Google Shape;346;p30"/>
          <p:cNvSpPr txBox="1"/>
          <p:nvPr>
            <p:ph idx="8" type="body"/>
          </p:nvPr>
        </p:nvSpPr>
        <p:spPr>
          <a:xfrm>
            <a:off x="1371600" y="4172158"/>
            <a:ext cx="17145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7" name="Google Shape;347;p30"/>
          <p:cNvSpPr/>
          <p:nvPr/>
        </p:nvSpPr>
        <p:spPr>
          <a:xfrm>
            <a:off x="1371600" y="40050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30"/>
          <p:cNvSpPr/>
          <p:nvPr>
            <p:ph idx="9" type="pic"/>
          </p:nvPr>
        </p:nvSpPr>
        <p:spPr>
          <a:xfrm>
            <a:off x="571500" y="40005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9" name="Google Shape;349;p30"/>
          <p:cNvSpPr txBox="1"/>
          <p:nvPr>
            <p:ph idx="13" type="body"/>
          </p:nvPr>
        </p:nvSpPr>
        <p:spPr>
          <a:xfrm>
            <a:off x="6858001" y="2698361"/>
            <a:ext cx="1714500" cy="1073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0" name="Google Shape;350;p30"/>
          <p:cNvSpPr txBox="1"/>
          <p:nvPr>
            <p:ph idx="14" type="body"/>
          </p:nvPr>
        </p:nvSpPr>
        <p:spPr>
          <a:xfrm>
            <a:off x="6858001" y="2220646"/>
            <a:ext cx="17145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1" name="Google Shape;351;p30"/>
          <p:cNvSpPr/>
          <p:nvPr/>
        </p:nvSpPr>
        <p:spPr>
          <a:xfrm>
            <a:off x="68580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0"/>
          <p:cNvSpPr/>
          <p:nvPr>
            <p:ph idx="15" type="pic"/>
          </p:nvPr>
        </p:nvSpPr>
        <p:spPr>
          <a:xfrm>
            <a:off x="6057900" y="20574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3" name="Google Shape;353;p30"/>
          <p:cNvSpPr txBox="1"/>
          <p:nvPr>
            <p:ph idx="16" type="body"/>
          </p:nvPr>
        </p:nvSpPr>
        <p:spPr>
          <a:xfrm>
            <a:off x="4114799" y="2698360"/>
            <a:ext cx="1715862" cy="10735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4" name="Google Shape;354;p30"/>
          <p:cNvSpPr txBox="1"/>
          <p:nvPr>
            <p:ph idx="17" type="body"/>
          </p:nvPr>
        </p:nvSpPr>
        <p:spPr>
          <a:xfrm>
            <a:off x="4114799" y="2220646"/>
            <a:ext cx="17158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5" name="Google Shape;355;p30"/>
          <p:cNvSpPr/>
          <p:nvPr/>
        </p:nvSpPr>
        <p:spPr>
          <a:xfrm>
            <a:off x="4114799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30"/>
          <p:cNvSpPr/>
          <p:nvPr>
            <p:ph idx="18" type="pic"/>
          </p:nvPr>
        </p:nvSpPr>
        <p:spPr>
          <a:xfrm>
            <a:off x="3314700" y="20574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7" name="Google Shape;357;p30"/>
          <p:cNvSpPr txBox="1"/>
          <p:nvPr>
            <p:ph idx="19" type="body"/>
          </p:nvPr>
        </p:nvSpPr>
        <p:spPr>
          <a:xfrm>
            <a:off x="1371600" y="2698360"/>
            <a:ext cx="1714501" cy="10735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8" name="Google Shape;358;p30"/>
          <p:cNvSpPr txBox="1"/>
          <p:nvPr>
            <p:ph idx="20" type="body"/>
          </p:nvPr>
        </p:nvSpPr>
        <p:spPr>
          <a:xfrm>
            <a:off x="1372294" y="2220646"/>
            <a:ext cx="17138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9" name="Google Shape;359;p30"/>
          <p:cNvSpPr/>
          <p:nvPr/>
        </p:nvSpPr>
        <p:spPr>
          <a:xfrm>
            <a:off x="1371600" y="20574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0"/>
          <p:cNvSpPr/>
          <p:nvPr>
            <p:ph idx="21" type="pic"/>
          </p:nvPr>
        </p:nvSpPr>
        <p:spPr>
          <a:xfrm>
            <a:off x="571500" y="2057400"/>
            <a:ext cx="687161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1" name="Google Shape;361;p30"/>
          <p:cNvSpPr txBox="1"/>
          <p:nvPr>
            <p:ph idx="22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2" name="Google Shape;362;p30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376">
          <p15:clr>
            <a:srgbClr val="FBAE40"/>
          </p15:clr>
        </p15:guide>
        <p15:guide id="2" orient="horz" pos="25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 w/Image, 3 Blocks">
  <p:cSld name="Feature w/Image, 3 Blocks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1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5" name="Google Shape;365;p31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6" name="Google Shape;366;p31"/>
          <p:cNvSpPr txBox="1"/>
          <p:nvPr>
            <p:ph idx="1" type="body"/>
          </p:nvPr>
        </p:nvSpPr>
        <p:spPr>
          <a:xfrm>
            <a:off x="6057900" y="4152498"/>
            <a:ext cx="2514600" cy="1562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7" name="Google Shape;367;p31"/>
          <p:cNvSpPr txBox="1"/>
          <p:nvPr>
            <p:ph idx="2" type="body"/>
          </p:nvPr>
        </p:nvSpPr>
        <p:spPr>
          <a:xfrm>
            <a:off x="6057900" y="3602737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8" name="Google Shape;368;p31"/>
          <p:cNvSpPr/>
          <p:nvPr/>
        </p:nvSpPr>
        <p:spPr>
          <a:xfrm>
            <a:off x="6057900" y="3429000"/>
            <a:ext cx="25146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1"/>
          <p:cNvSpPr/>
          <p:nvPr>
            <p:ph idx="3" type="pic"/>
          </p:nvPr>
        </p:nvSpPr>
        <p:spPr>
          <a:xfrm>
            <a:off x="6853398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0" name="Google Shape;370;p31"/>
          <p:cNvSpPr txBox="1"/>
          <p:nvPr>
            <p:ph idx="4" type="body"/>
          </p:nvPr>
        </p:nvSpPr>
        <p:spPr>
          <a:xfrm>
            <a:off x="3314700" y="4152498"/>
            <a:ext cx="2514600" cy="1562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1" name="Google Shape;371;p31"/>
          <p:cNvSpPr txBox="1"/>
          <p:nvPr>
            <p:ph idx="5" type="body"/>
          </p:nvPr>
        </p:nvSpPr>
        <p:spPr>
          <a:xfrm>
            <a:off x="3314700" y="3602737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31"/>
          <p:cNvSpPr/>
          <p:nvPr/>
        </p:nvSpPr>
        <p:spPr>
          <a:xfrm>
            <a:off x="3314700" y="3429000"/>
            <a:ext cx="25146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1"/>
          <p:cNvSpPr/>
          <p:nvPr>
            <p:ph idx="6" type="pic"/>
          </p:nvPr>
        </p:nvSpPr>
        <p:spPr>
          <a:xfrm>
            <a:off x="4112499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4" name="Google Shape;374;p31"/>
          <p:cNvSpPr txBox="1"/>
          <p:nvPr>
            <p:ph idx="7" type="body"/>
          </p:nvPr>
        </p:nvSpPr>
        <p:spPr>
          <a:xfrm>
            <a:off x="571500" y="4152498"/>
            <a:ext cx="2514600" cy="1562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5" name="Google Shape;375;p31"/>
          <p:cNvSpPr txBox="1"/>
          <p:nvPr>
            <p:ph idx="8" type="body"/>
          </p:nvPr>
        </p:nvSpPr>
        <p:spPr>
          <a:xfrm>
            <a:off x="571499" y="3602737"/>
            <a:ext cx="2514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6" name="Google Shape;376;p31"/>
          <p:cNvSpPr/>
          <p:nvPr/>
        </p:nvSpPr>
        <p:spPr>
          <a:xfrm>
            <a:off x="571499" y="3429000"/>
            <a:ext cx="25146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31"/>
          <p:cNvSpPr/>
          <p:nvPr>
            <p:ph idx="9" type="pic"/>
          </p:nvPr>
        </p:nvSpPr>
        <p:spPr>
          <a:xfrm>
            <a:off x="1371600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8" name="Google Shape;378;p31"/>
          <p:cNvSpPr txBox="1"/>
          <p:nvPr>
            <p:ph idx="1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9" name="Google Shape;379;p31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  <p15:guide id="2" orient="horz" pos="158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eature w/Image, 4 Blocks">
  <p:cSld name="Feature w/Image, 4 Blocks"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2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2" name="Google Shape;382;p32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3" name="Google Shape;383;p32"/>
          <p:cNvSpPr txBox="1"/>
          <p:nvPr>
            <p:ph idx="1" type="body"/>
          </p:nvPr>
        </p:nvSpPr>
        <p:spPr>
          <a:xfrm>
            <a:off x="6743700" y="4029388"/>
            <a:ext cx="1828800" cy="168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4" name="Google Shape;384;p32"/>
          <p:cNvSpPr txBox="1"/>
          <p:nvPr>
            <p:ph idx="2" type="body"/>
          </p:nvPr>
        </p:nvSpPr>
        <p:spPr>
          <a:xfrm>
            <a:off x="6743700" y="3602737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5" name="Google Shape;385;p32"/>
          <p:cNvSpPr/>
          <p:nvPr/>
        </p:nvSpPr>
        <p:spPr>
          <a:xfrm>
            <a:off x="6743700" y="3429000"/>
            <a:ext cx="18288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32"/>
          <p:cNvSpPr/>
          <p:nvPr>
            <p:ph idx="3" type="pic"/>
          </p:nvPr>
        </p:nvSpPr>
        <p:spPr>
          <a:xfrm>
            <a:off x="7200900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7" name="Google Shape;387;p32"/>
          <p:cNvSpPr txBox="1"/>
          <p:nvPr>
            <p:ph idx="4" type="body"/>
          </p:nvPr>
        </p:nvSpPr>
        <p:spPr>
          <a:xfrm>
            <a:off x="4686300" y="4029388"/>
            <a:ext cx="1828800" cy="168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8" name="Google Shape;388;p32"/>
          <p:cNvSpPr txBox="1"/>
          <p:nvPr>
            <p:ph idx="5" type="body"/>
          </p:nvPr>
        </p:nvSpPr>
        <p:spPr>
          <a:xfrm>
            <a:off x="4686300" y="3602737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9" name="Google Shape;389;p32"/>
          <p:cNvSpPr/>
          <p:nvPr/>
        </p:nvSpPr>
        <p:spPr>
          <a:xfrm>
            <a:off x="4686300" y="3429000"/>
            <a:ext cx="18288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2"/>
          <p:cNvSpPr/>
          <p:nvPr>
            <p:ph idx="6" type="pic"/>
          </p:nvPr>
        </p:nvSpPr>
        <p:spPr>
          <a:xfrm>
            <a:off x="5143500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1" name="Google Shape;391;p32"/>
          <p:cNvSpPr txBox="1"/>
          <p:nvPr>
            <p:ph idx="7" type="body"/>
          </p:nvPr>
        </p:nvSpPr>
        <p:spPr>
          <a:xfrm>
            <a:off x="2628900" y="4029388"/>
            <a:ext cx="1828800" cy="168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2" name="Google Shape;392;p32"/>
          <p:cNvSpPr txBox="1"/>
          <p:nvPr>
            <p:ph idx="8" type="body"/>
          </p:nvPr>
        </p:nvSpPr>
        <p:spPr>
          <a:xfrm>
            <a:off x="2628900" y="3602737"/>
            <a:ext cx="1828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3" name="Google Shape;393;p32"/>
          <p:cNvSpPr/>
          <p:nvPr/>
        </p:nvSpPr>
        <p:spPr>
          <a:xfrm>
            <a:off x="2628900" y="3429000"/>
            <a:ext cx="18288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32"/>
          <p:cNvSpPr/>
          <p:nvPr>
            <p:ph idx="9" type="pic"/>
          </p:nvPr>
        </p:nvSpPr>
        <p:spPr>
          <a:xfrm>
            <a:off x="3086100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5" name="Google Shape;395;p32"/>
          <p:cNvSpPr txBox="1"/>
          <p:nvPr>
            <p:ph idx="13" type="body"/>
          </p:nvPr>
        </p:nvSpPr>
        <p:spPr>
          <a:xfrm>
            <a:off x="571500" y="4029388"/>
            <a:ext cx="1828799" cy="168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6" name="Google Shape;396;p32"/>
          <p:cNvSpPr txBox="1"/>
          <p:nvPr>
            <p:ph idx="14" type="body"/>
          </p:nvPr>
        </p:nvSpPr>
        <p:spPr>
          <a:xfrm>
            <a:off x="571499" y="3602737"/>
            <a:ext cx="18287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7" name="Google Shape;397;p32"/>
          <p:cNvSpPr/>
          <p:nvPr/>
        </p:nvSpPr>
        <p:spPr>
          <a:xfrm>
            <a:off x="571499" y="3429000"/>
            <a:ext cx="1828799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2"/>
          <p:cNvSpPr/>
          <p:nvPr>
            <p:ph idx="15" type="pic"/>
          </p:nvPr>
        </p:nvSpPr>
        <p:spPr>
          <a:xfrm>
            <a:off x="1028700" y="25146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9" name="Google Shape;399;p32"/>
          <p:cNvSpPr txBox="1"/>
          <p:nvPr>
            <p:ph idx="16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0" name="Google Shape;400;p32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160">
          <p15:clr>
            <a:srgbClr val="FBAE40"/>
          </p15:clr>
        </p15:guide>
        <p15:guide id="2" orient="horz" pos="158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rames, 2 Blocks">
  <p:cSld name="Frames, 2 Blocks"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3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3" name="Google Shape;403;p33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04" name="Google Shape;404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60102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0698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3"/>
          <p:cNvSpPr/>
          <p:nvPr/>
        </p:nvSpPr>
        <p:spPr>
          <a:xfrm>
            <a:off x="4686300" y="2516135"/>
            <a:ext cx="3886200" cy="3198866"/>
          </a:xfrm>
          <a:custGeom>
            <a:rect b="b" l="l" r="r" t="t"/>
            <a:pathLst>
              <a:path extrusionOk="0" h="3198866" w="3886200">
                <a:moveTo>
                  <a:pt x="0" y="0"/>
                </a:moveTo>
                <a:lnTo>
                  <a:pt x="3886200" y="0"/>
                </a:lnTo>
                <a:lnTo>
                  <a:pt x="3886200" y="2741666"/>
                </a:lnTo>
                <a:lnTo>
                  <a:pt x="3429000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33"/>
          <p:cNvSpPr txBox="1"/>
          <p:nvPr>
            <p:ph idx="1" type="body"/>
          </p:nvPr>
        </p:nvSpPr>
        <p:spPr>
          <a:xfrm>
            <a:off x="4800600" y="3768568"/>
            <a:ext cx="3657600" cy="1822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8" name="Google Shape;408;p33"/>
          <p:cNvSpPr txBox="1"/>
          <p:nvPr>
            <p:ph idx="2" type="body"/>
          </p:nvPr>
        </p:nvSpPr>
        <p:spPr>
          <a:xfrm>
            <a:off x="4800600" y="3235702"/>
            <a:ext cx="3657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9" name="Google Shape;409;p33"/>
          <p:cNvSpPr/>
          <p:nvPr/>
        </p:nvSpPr>
        <p:spPr>
          <a:xfrm>
            <a:off x="6398498" y="3078859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33"/>
          <p:cNvSpPr/>
          <p:nvPr>
            <p:ph idx="3" type="pic"/>
          </p:nvPr>
        </p:nvSpPr>
        <p:spPr>
          <a:xfrm>
            <a:off x="61722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1" name="Google Shape;411;p33"/>
          <p:cNvSpPr/>
          <p:nvPr/>
        </p:nvSpPr>
        <p:spPr>
          <a:xfrm>
            <a:off x="571500" y="2516134"/>
            <a:ext cx="3886200" cy="3198866"/>
          </a:xfrm>
          <a:custGeom>
            <a:rect b="b" l="l" r="r" t="t"/>
            <a:pathLst>
              <a:path extrusionOk="0" h="3198866" w="3886200">
                <a:moveTo>
                  <a:pt x="0" y="0"/>
                </a:moveTo>
                <a:lnTo>
                  <a:pt x="3886200" y="0"/>
                </a:lnTo>
                <a:lnTo>
                  <a:pt x="3886200" y="2741666"/>
                </a:lnTo>
                <a:lnTo>
                  <a:pt x="3429000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33"/>
          <p:cNvSpPr txBox="1"/>
          <p:nvPr>
            <p:ph idx="4" type="body"/>
          </p:nvPr>
        </p:nvSpPr>
        <p:spPr>
          <a:xfrm>
            <a:off x="685800" y="3768568"/>
            <a:ext cx="3657600" cy="1822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3" name="Google Shape;413;p33"/>
          <p:cNvSpPr txBox="1"/>
          <p:nvPr>
            <p:ph idx="5" type="body"/>
          </p:nvPr>
        </p:nvSpPr>
        <p:spPr>
          <a:xfrm>
            <a:off x="685800" y="3235702"/>
            <a:ext cx="36576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4" name="Google Shape;414;p33"/>
          <p:cNvSpPr/>
          <p:nvPr/>
        </p:nvSpPr>
        <p:spPr>
          <a:xfrm>
            <a:off x="2283698" y="3082111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3"/>
          <p:cNvSpPr/>
          <p:nvPr>
            <p:ph idx="6" type="pic"/>
          </p:nvPr>
        </p:nvSpPr>
        <p:spPr>
          <a:xfrm>
            <a:off x="20574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6" name="Google Shape;416;p33"/>
          <p:cNvSpPr txBox="1"/>
          <p:nvPr>
            <p:ph idx="7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7" name="Google Shape;417;p33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rames, 3 Blocks">
  <p:cSld name="Frames, 3 Blocks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4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0" name="Google Shape;420;p34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21" name="Google Shape;421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43600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0386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72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34"/>
          <p:cNvSpPr/>
          <p:nvPr/>
        </p:nvSpPr>
        <p:spPr>
          <a:xfrm>
            <a:off x="6057956" y="2516135"/>
            <a:ext cx="2514544" cy="3198866"/>
          </a:xfrm>
          <a:custGeom>
            <a:rect b="b" l="l" r="r" t="t"/>
            <a:pathLst>
              <a:path extrusionOk="0" h="3198866" w="2514544">
                <a:moveTo>
                  <a:pt x="0" y="0"/>
                </a:moveTo>
                <a:lnTo>
                  <a:pt x="2514544" y="0"/>
                </a:lnTo>
                <a:lnTo>
                  <a:pt x="2514544" y="2741666"/>
                </a:lnTo>
                <a:lnTo>
                  <a:pt x="2057344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4"/>
          <p:cNvSpPr txBox="1"/>
          <p:nvPr>
            <p:ph idx="1" type="body"/>
          </p:nvPr>
        </p:nvSpPr>
        <p:spPr>
          <a:xfrm>
            <a:off x="6172228" y="3785686"/>
            <a:ext cx="2286000" cy="18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6" name="Google Shape;426;p34"/>
          <p:cNvSpPr txBox="1"/>
          <p:nvPr>
            <p:ph idx="2" type="body"/>
          </p:nvPr>
        </p:nvSpPr>
        <p:spPr>
          <a:xfrm>
            <a:off x="6172228" y="3241408"/>
            <a:ext cx="22860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7" name="Google Shape;427;p34"/>
          <p:cNvSpPr/>
          <p:nvPr/>
        </p:nvSpPr>
        <p:spPr>
          <a:xfrm>
            <a:off x="7086628" y="3073154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4"/>
          <p:cNvSpPr/>
          <p:nvPr>
            <p:ph idx="3" type="pic"/>
          </p:nvPr>
        </p:nvSpPr>
        <p:spPr>
          <a:xfrm>
            <a:off x="6858028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9" name="Google Shape;429;p34"/>
          <p:cNvSpPr/>
          <p:nvPr/>
        </p:nvSpPr>
        <p:spPr>
          <a:xfrm>
            <a:off x="3314700" y="2516135"/>
            <a:ext cx="2514600" cy="3198866"/>
          </a:xfrm>
          <a:custGeom>
            <a:rect b="b" l="l" r="r" t="t"/>
            <a:pathLst>
              <a:path extrusionOk="0" h="3198866" w="2514600">
                <a:moveTo>
                  <a:pt x="0" y="0"/>
                </a:moveTo>
                <a:lnTo>
                  <a:pt x="2514600" y="0"/>
                </a:lnTo>
                <a:lnTo>
                  <a:pt x="2514600" y="2741666"/>
                </a:lnTo>
                <a:lnTo>
                  <a:pt x="2057400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4"/>
          <p:cNvSpPr txBox="1"/>
          <p:nvPr>
            <p:ph idx="4" type="body"/>
          </p:nvPr>
        </p:nvSpPr>
        <p:spPr>
          <a:xfrm>
            <a:off x="3429000" y="3785686"/>
            <a:ext cx="2286000" cy="18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1" name="Google Shape;431;p34"/>
          <p:cNvSpPr txBox="1"/>
          <p:nvPr>
            <p:ph idx="5" type="body"/>
          </p:nvPr>
        </p:nvSpPr>
        <p:spPr>
          <a:xfrm>
            <a:off x="3429000" y="3241408"/>
            <a:ext cx="22860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2" name="Google Shape;432;p34"/>
          <p:cNvSpPr/>
          <p:nvPr/>
        </p:nvSpPr>
        <p:spPr>
          <a:xfrm>
            <a:off x="4343400" y="307433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4"/>
          <p:cNvSpPr/>
          <p:nvPr>
            <p:ph idx="6" type="pic"/>
          </p:nvPr>
        </p:nvSpPr>
        <p:spPr>
          <a:xfrm>
            <a:off x="41148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4" name="Google Shape;434;p34"/>
          <p:cNvSpPr/>
          <p:nvPr/>
        </p:nvSpPr>
        <p:spPr>
          <a:xfrm>
            <a:off x="571500" y="2516134"/>
            <a:ext cx="2514600" cy="3198866"/>
          </a:xfrm>
          <a:custGeom>
            <a:rect b="b" l="l" r="r" t="t"/>
            <a:pathLst>
              <a:path extrusionOk="0" h="3198866" w="2514600">
                <a:moveTo>
                  <a:pt x="0" y="0"/>
                </a:moveTo>
                <a:lnTo>
                  <a:pt x="2514600" y="0"/>
                </a:lnTo>
                <a:lnTo>
                  <a:pt x="2514600" y="2741666"/>
                </a:lnTo>
                <a:lnTo>
                  <a:pt x="2057400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34"/>
          <p:cNvSpPr txBox="1"/>
          <p:nvPr>
            <p:ph idx="7" type="body"/>
          </p:nvPr>
        </p:nvSpPr>
        <p:spPr>
          <a:xfrm>
            <a:off x="685800" y="3785686"/>
            <a:ext cx="2286000" cy="18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6" name="Google Shape;436;p34"/>
          <p:cNvSpPr txBox="1"/>
          <p:nvPr>
            <p:ph idx="8" type="body"/>
          </p:nvPr>
        </p:nvSpPr>
        <p:spPr>
          <a:xfrm>
            <a:off x="685800" y="3241408"/>
            <a:ext cx="22860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7" name="Google Shape;437;p34"/>
          <p:cNvSpPr/>
          <p:nvPr/>
        </p:nvSpPr>
        <p:spPr>
          <a:xfrm>
            <a:off x="1600200" y="307433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34"/>
          <p:cNvSpPr/>
          <p:nvPr>
            <p:ph idx="9" type="pic"/>
          </p:nvPr>
        </p:nvSpPr>
        <p:spPr>
          <a:xfrm>
            <a:off x="13716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9" name="Google Shape;439;p34"/>
          <p:cNvSpPr txBox="1"/>
          <p:nvPr>
            <p:ph idx="1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0" name="Google Shape;440;p34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rames, 4 Blocks">
  <p:cSld name="Frames, 4 Blocks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5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3" name="Google Shape;443;p35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4" name="Google Shape;444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81928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26043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0158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273" y="1143000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p35"/>
          <p:cNvSpPr/>
          <p:nvPr/>
        </p:nvSpPr>
        <p:spPr>
          <a:xfrm>
            <a:off x="6752412" y="2516135"/>
            <a:ext cx="1828744" cy="3198866"/>
          </a:xfrm>
          <a:custGeom>
            <a:rect b="b" l="l" r="r" t="t"/>
            <a:pathLst>
              <a:path extrusionOk="0" h="3198866" w="1828744">
                <a:moveTo>
                  <a:pt x="0" y="0"/>
                </a:moveTo>
                <a:lnTo>
                  <a:pt x="1828744" y="0"/>
                </a:lnTo>
                <a:lnTo>
                  <a:pt x="1828744" y="2741666"/>
                </a:lnTo>
                <a:lnTo>
                  <a:pt x="1371544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35"/>
          <p:cNvSpPr txBox="1"/>
          <p:nvPr>
            <p:ph idx="1" type="body"/>
          </p:nvPr>
        </p:nvSpPr>
        <p:spPr>
          <a:xfrm>
            <a:off x="6866684" y="3650769"/>
            <a:ext cx="1600200" cy="1946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0" name="Google Shape;450;p35"/>
          <p:cNvSpPr txBox="1"/>
          <p:nvPr>
            <p:ph idx="2" type="body"/>
          </p:nvPr>
        </p:nvSpPr>
        <p:spPr>
          <a:xfrm>
            <a:off x="6866684" y="3229602"/>
            <a:ext cx="1600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1" name="Google Shape;451;p35"/>
          <p:cNvSpPr/>
          <p:nvPr/>
        </p:nvSpPr>
        <p:spPr>
          <a:xfrm>
            <a:off x="7437197" y="306134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5"/>
          <p:cNvSpPr/>
          <p:nvPr>
            <p:ph idx="3" type="pic"/>
          </p:nvPr>
        </p:nvSpPr>
        <p:spPr>
          <a:xfrm>
            <a:off x="72009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3" name="Google Shape;453;p35"/>
          <p:cNvSpPr/>
          <p:nvPr/>
        </p:nvSpPr>
        <p:spPr>
          <a:xfrm>
            <a:off x="4686356" y="2516135"/>
            <a:ext cx="1828744" cy="3198866"/>
          </a:xfrm>
          <a:custGeom>
            <a:rect b="b" l="l" r="r" t="t"/>
            <a:pathLst>
              <a:path extrusionOk="0" h="3198866" w="1828744">
                <a:moveTo>
                  <a:pt x="0" y="0"/>
                </a:moveTo>
                <a:lnTo>
                  <a:pt x="1828744" y="0"/>
                </a:lnTo>
                <a:lnTo>
                  <a:pt x="1828744" y="2741666"/>
                </a:lnTo>
                <a:lnTo>
                  <a:pt x="1371544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35"/>
          <p:cNvSpPr txBox="1"/>
          <p:nvPr>
            <p:ph idx="4" type="body"/>
          </p:nvPr>
        </p:nvSpPr>
        <p:spPr>
          <a:xfrm>
            <a:off x="4800628" y="3650769"/>
            <a:ext cx="1600200" cy="1946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5" name="Google Shape;455;p35"/>
          <p:cNvSpPr txBox="1"/>
          <p:nvPr>
            <p:ph idx="5" type="body"/>
          </p:nvPr>
        </p:nvSpPr>
        <p:spPr>
          <a:xfrm>
            <a:off x="4800628" y="3229602"/>
            <a:ext cx="1600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6" name="Google Shape;456;p35"/>
          <p:cNvSpPr/>
          <p:nvPr/>
        </p:nvSpPr>
        <p:spPr>
          <a:xfrm>
            <a:off x="5369830" y="306134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35"/>
          <p:cNvSpPr/>
          <p:nvPr>
            <p:ph idx="6" type="pic"/>
          </p:nvPr>
        </p:nvSpPr>
        <p:spPr>
          <a:xfrm>
            <a:off x="5143500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8" name="Google Shape;458;p35"/>
          <p:cNvSpPr/>
          <p:nvPr/>
        </p:nvSpPr>
        <p:spPr>
          <a:xfrm>
            <a:off x="2635971" y="2511777"/>
            <a:ext cx="1829565" cy="3198866"/>
          </a:xfrm>
          <a:custGeom>
            <a:rect b="b" l="l" r="r" t="t"/>
            <a:pathLst>
              <a:path extrusionOk="0" h="3198866" w="1829565">
                <a:moveTo>
                  <a:pt x="0" y="0"/>
                </a:moveTo>
                <a:lnTo>
                  <a:pt x="1829565" y="0"/>
                </a:lnTo>
                <a:lnTo>
                  <a:pt x="1829565" y="2741666"/>
                </a:lnTo>
                <a:lnTo>
                  <a:pt x="1372365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35"/>
          <p:cNvSpPr txBox="1"/>
          <p:nvPr>
            <p:ph idx="7" type="body"/>
          </p:nvPr>
        </p:nvSpPr>
        <p:spPr>
          <a:xfrm>
            <a:off x="2750486" y="3650769"/>
            <a:ext cx="1600200" cy="1946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0" name="Google Shape;460;p35"/>
          <p:cNvSpPr txBox="1"/>
          <p:nvPr>
            <p:ph idx="8" type="body"/>
          </p:nvPr>
        </p:nvSpPr>
        <p:spPr>
          <a:xfrm>
            <a:off x="2750486" y="3229602"/>
            <a:ext cx="1600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1" name="Google Shape;461;p35"/>
          <p:cNvSpPr/>
          <p:nvPr/>
        </p:nvSpPr>
        <p:spPr>
          <a:xfrm>
            <a:off x="3314728" y="3062526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35"/>
          <p:cNvSpPr/>
          <p:nvPr>
            <p:ph idx="9" type="pic"/>
          </p:nvPr>
        </p:nvSpPr>
        <p:spPr>
          <a:xfrm>
            <a:off x="3086128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3" name="Google Shape;463;p35"/>
          <p:cNvSpPr/>
          <p:nvPr/>
        </p:nvSpPr>
        <p:spPr>
          <a:xfrm>
            <a:off x="571500" y="2516134"/>
            <a:ext cx="1828800" cy="3198866"/>
          </a:xfrm>
          <a:custGeom>
            <a:rect b="b" l="l" r="r" t="t"/>
            <a:pathLst>
              <a:path extrusionOk="0" h="3198866" w="1828800">
                <a:moveTo>
                  <a:pt x="0" y="0"/>
                </a:moveTo>
                <a:lnTo>
                  <a:pt x="1828800" y="0"/>
                </a:lnTo>
                <a:lnTo>
                  <a:pt x="1828800" y="2741666"/>
                </a:lnTo>
                <a:lnTo>
                  <a:pt x="1371600" y="3198866"/>
                </a:lnTo>
                <a:lnTo>
                  <a:pt x="0" y="3198866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35"/>
          <p:cNvSpPr txBox="1"/>
          <p:nvPr>
            <p:ph idx="13" type="body"/>
          </p:nvPr>
        </p:nvSpPr>
        <p:spPr>
          <a:xfrm>
            <a:off x="685800" y="3650769"/>
            <a:ext cx="1600200" cy="1946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5" name="Google Shape;465;p35"/>
          <p:cNvSpPr txBox="1"/>
          <p:nvPr>
            <p:ph idx="14" type="body"/>
          </p:nvPr>
        </p:nvSpPr>
        <p:spPr>
          <a:xfrm>
            <a:off x="685800" y="3229602"/>
            <a:ext cx="1600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6" name="Google Shape;466;p35"/>
          <p:cNvSpPr/>
          <p:nvPr/>
        </p:nvSpPr>
        <p:spPr>
          <a:xfrm>
            <a:off x="1257273" y="3062526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35"/>
          <p:cNvSpPr/>
          <p:nvPr>
            <p:ph idx="15" type="pic"/>
          </p:nvPr>
        </p:nvSpPr>
        <p:spPr>
          <a:xfrm>
            <a:off x="1028701" y="2054577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8" name="Google Shape;468;p35"/>
          <p:cNvSpPr txBox="1"/>
          <p:nvPr>
            <p:ph idx="16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9" name="Google Shape;469;p35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potlight, 2 Blocks">
  <p:cSld name="Spotlight, 2 Blocks"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6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2" name="Google Shape;472;p36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3" name="Google Shape;473;p36"/>
          <p:cNvSpPr txBox="1"/>
          <p:nvPr>
            <p:ph idx="1" type="body"/>
          </p:nvPr>
        </p:nvSpPr>
        <p:spPr>
          <a:xfrm>
            <a:off x="4686300" y="4143349"/>
            <a:ext cx="3886200" cy="1571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4" name="Google Shape;474;p36"/>
          <p:cNvSpPr txBox="1"/>
          <p:nvPr>
            <p:ph idx="2" type="body"/>
          </p:nvPr>
        </p:nvSpPr>
        <p:spPr>
          <a:xfrm>
            <a:off x="4686300" y="3598162"/>
            <a:ext cx="3886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5" name="Google Shape;475;p36"/>
          <p:cNvSpPr/>
          <p:nvPr/>
        </p:nvSpPr>
        <p:spPr>
          <a:xfrm>
            <a:off x="6400800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36"/>
          <p:cNvSpPr/>
          <p:nvPr>
            <p:ph idx="3" type="pic"/>
          </p:nvPr>
        </p:nvSpPr>
        <p:spPr>
          <a:xfrm>
            <a:off x="6172200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7" name="Google Shape;477;p36"/>
          <p:cNvSpPr txBox="1"/>
          <p:nvPr>
            <p:ph idx="4" type="body"/>
          </p:nvPr>
        </p:nvSpPr>
        <p:spPr>
          <a:xfrm>
            <a:off x="571498" y="4143349"/>
            <a:ext cx="3886202" cy="1571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8" name="Google Shape;478;p36"/>
          <p:cNvSpPr txBox="1"/>
          <p:nvPr>
            <p:ph idx="5" type="body"/>
          </p:nvPr>
        </p:nvSpPr>
        <p:spPr>
          <a:xfrm>
            <a:off x="571498" y="3598162"/>
            <a:ext cx="388620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9" name="Google Shape;479;p36"/>
          <p:cNvSpPr/>
          <p:nvPr/>
        </p:nvSpPr>
        <p:spPr>
          <a:xfrm>
            <a:off x="2285999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6"/>
          <p:cNvSpPr/>
          <p:nvPr>
            <p:ph idx="6" type="pic"/>
          </p:nvPr>
        </p:nvSpPr>
        <p:spPr>
          <a:xfrm>
            <a:off x="2057399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1" name="Google Shape;481;p36"/>
          <p:cNvSpPr txBox="1"/>
          <p:nvPr>
            <p:ph idx="7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2" name="Google Shape;482;p36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potlight, 3 Blocks">
  <p:cSld name="Spotlight, 3 Blocks"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37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5" name="Google Shape;485;p37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6" name="Google Shape;486;p37"/>
          <p:cNvSpPr txBox="1"/>
          <p:nvPr>
            <p:ph idx="1" type="body"/>
          </p:nvPr>
        </p:nvSpPr>
        <p:spPr>
          <a:xfrm>
            <a:off x="6057900" y="4143349"/>
            <a:ext cx="2519205" cy="1571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7" name="Google Shape;487;p37"/>
          <p:cNvSpPr txBox="1"/>
          <p:nvPr>
            <p:ph idx="2" type="body"/>
          </p:nvPr>
        </p:nvSpPr>
        <p:spPr>
          <a:xfrm>
            <a:off x="6057900" y="3598162"/>
            <a:ext cx="251920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8" name="Google Shape;488;p37"/>
          <p:cNvSpPr/>
          <p:nvPr/>
        </p:nvSpPr>
        <p:spPr>
          <a:xfrm>
            <a:off x="7088902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7"/>
          <p:cNvSpPr/>
          <p:nvPr>
            <p:ph idx="3" type="pic"/>
          </p:nvPr>
        </p:nvSpPr>
        <p:spPr>
          <a:xfrm>
            <a:off x="6860302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0" name="Google Shape;490;p37"/>
          <p:cNvSpPr txBox="1"/>
          <p:nvPr>
            <p:ph idx="4" type="body"/>
          </p:nvPr>
        </p:nvSpPr>
        <p:spPr>
          <a:xfrm>
            <a:off x="3314700" y="4143349"/>
            <a:ext cx="2514599" cy="1571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1" name="Google Shape;491;p37"/>
          <p:cNvSpPr txBox="1"/>
          <p:nvPr>
            <p:ph idx="5" type="body"/>
          </p:nvPr>
        </p:nvSpPr>
        <p:spPr>
          <a:xfrm>
            <a:off x="3314700" y="3598162"/>
            <a:ext cx="251459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2" name="Google Shape;492;p37"/>
          <p:cNvSpPr/>
          <p:nvPr/>
        </p:nvSpPr>
        <p:spPr>
          <a:xfrm>
            <a:off x="4343399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7"/>
          <p:cNvSpPr/>
          <p:nvPr>
            <p:ph idx="6" type="pic"/>
          </p:nvPr>
        </p:nvSpPr>
        <p:spPr>
          <a:xfrm>
            <a:off x="4114799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4" name="Google Shape;494;p37"/>
          <p:cNvSpPr txBox="1"/>
          <p:nvPr>
            <p:ph idx="7" type="body"/>
          </p:nvPr>
        </p:nvSpPr>
        <p:spPr>
          <a:xfrm>
            <a:off x="571498" y="4143349"/>
            <a:ext cx="2514601" cy="1571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5" name="Google Shape;495;p37"/>
          <p:cNvSpPr txBox="1"/>
          <p:nvPr>
            <p:ph idx="8" type="body"/>
          </p:nvPr>
        </p:nvSpPr>
        <p:spPr>
          <a:xfrm>
            <a:off x="571498" y="3598162"/>
            <a:ext cx="251460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6" name="Google Shape;496;p37"/>
          <p:cNvSpPr/>
          <p:nvPr/>
        </p:nvSpPr>
        <p:spPr>
          <a:xfrm>
            <a:off x="1600198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7"/>
          <p:cNvSpPr/>
          <p:nvPr>
            <p:ph idx="9" type="pic"/>
          </p:nvPr>
        </p:nvSpPr>
        <p:spPr>
          <a:xfrm>
            <a:off x="1371598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8" name="Google Shape;498;p37"/>
          <p:cNvSpPr txBox="1"/>
          <p:nvPr>
            <p:ph idx="1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9" name="Google Shape;499;p37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potlight, 4 Blocks">
  <p:cSld name="Spotlight, 4 Blocks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8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2" name="Google Shape;502;p38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3" name="Google Shape;503;p38"/>
          <p:cNvSpPr txBox="1"/>
          <p:nvPr>
            <p:ph idx="1" type="body"/>
          </p:nvPr>
        </p:nvSpPr>
        <p:spPr>
          <a:xfrm>
            <a:off x="6743699" y="4020239"/>
            <a:ext cx="1828802" cy="1694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4" name="Google Shape;504;p38"/>
          <p:cNvSpPr txBox="1"/>
          <p:nvPr>
            <p:ph idx="2" type="body"/>
          </p:nvPr>
        </p:nvSpPr>
        <p:spPr>
          <a:xfrm>
            <a:off x="6743699" y="3598162"/>
            <a:ext cx="182880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5" name="Google Shape;505;p38"/>
          <p:cNvSpPr/>
          <p:nvPr/>
        </p:nvSpPr>
        <p:spPr>
          <a:xfrm>
            <a:off x="7429500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8"/>
          <p:cNvSpPr/>
          <p:nvPr>
            <p:ph idx="3" type="pic"/>
          </p:nvPr>
        </p:nvSpPr>
        <p:spPr>
          <a:xfrm>
            <a:off x="7200900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7" name="Google Shape;507;p38"/>
          <p:cNvSpPr txBox="1"/>
          <p:nvPr>
            <p:ph idx="4" type="body"/>
          </p:nvPr>
        </p:nvSpPr>
        <p:spPr>
          <a:xfrm>
            <a:off x="4686299" y="4020239"/>
            <a:ext cx="1828802" cy="1694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8" name="Google Shape;508;p38"/>
          <p:cNvSpPr txBox="1"/>
          <p:nvPr>
            <p:ph idx="5" type="body"/>
          </p:nvPr>
        </p:nvSpPr>
        <p:spPr>
          <a:xfrm>
            <a:off x="4686299" y="3598162"/>
            <a:ext cx="182880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9" name="Google Shape;509;p38"/>
          <p:cNvSpPr/>
          <p:nvPr/>
        </p:nvSpPr>
        <p:spPr>
          <a:xfrm>
            <a:off x="5372100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8"/>
          <p:cNvSpPr/>
          <p:nvPr>
            <p:ph idx="6" type="pic"/>
          </p:nvPr>
        </p:nvSpPr>
        <p:spPr>
          <a:xfrm>
            <a:off x="5143500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1" name="Google Shape;511;p38"/>
          <p:cNvSpPr txBox="1"/>
          <p:nvPr>
            <p:ph idx="7" type="body"/>
          </p:nvPr>
        </p:nvSpPr>
        <p:spPr>
          <a:xfrm>
            <a:off x="2628899" y="4020239"/>
            <a:ext cx="1828802" cy="1694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2" name="Google Shape;512;p38"/>
          <p:cNvSpPr txBox="1"/>
          <p:nvPr>
            <p:ph idx="8" type="body"/>
          </p:nvPr>
        </p:nvSpPr>
        <p:spPr>
          <a:xfrm>
            <a:off x="2628899" y="3598162"/>
            <a:ext cx="182880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38"/>
          <p:cNvSpPr/>
          <p:nvPr/>
        </p:nvSpPr>
        <p:spPr>
          <a:xfrm>
            <a:off x="3314700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8"/>
          <p:cNvSpPr/>
          <p:nvPr>
            <p:ph idx="9" type="pic"/>
          </p:nvPr>
        </p:nvSpPr>
        <p:spPr>
          <a:xfrm>
            <a:off x="3086100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5" name="Google Shape;515;p38"/>
          <p:cNvSpPr txBox="1"/>
          <p:nvPr>
            <p:ph idx="13" type="body"/>
          </p:nvPr>
        </p:nvSpPr>
        <p:spPr>
          <a:xfrm>
            <a:off x="571499" y="4020239"/>
            <a:ext cx="1828802" cy="1694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6" name="Google Shape;516;p38"/>
          <p:cNvSpPr txBox="1"/>
          <p:nvPr>
            <p:ph idx="14" type="body"/>
          </p:nvPr>
        </p:nvSpPr>
        <p:spPr>
          <a:xfrm>
            <a:off x="571499" y="3598162"/>
            <a:ext cx="182880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7" name="Google Shape;517;p38"/>
          <p:cNvSpPr/>
          <p:nvPr/>
        </p:nvSpPr>
        <p:spPr>
          <a:xfrm>
            <a:off x="1257300" y="3428998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8"/>
          <p:cNvSpPr/>
          <p:nvPr>
            <p:ph idx="15" type="pic"/>
          </p:nvPr>
        </p:nvSpPr>
        <p:spPr>
          <a:xfrm>
            <a:off x="1028700" y="24003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9" name="Google Shape;519;p38"/>
          <p:cNvSpPr txBox="1"/>
          <p:nvPr>
            <p:ph idx="16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0" name="Google Shape;520;p38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088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potlight, 12 Blocks">
  <p:cSld name="Spotlight, 12 Blocks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9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3" name="Google Shape;523;p39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39"/>
          <p:cNvSpPr txBox="1"/>
          <p:nvPr>
            <p:ph idx="1" type="body"/>
          </p:nvPr>
        </p:nvSpPr>
        <p:spPr>
          <a:xfrm>
            <a:off x="7429499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39"/>
          <p:cNvSpPr/>
          <p:nvPr/>
        </p:nvSpPr>
        <p:spPr>
          <a:xfrm>
            <a:off x="7780453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9"/>
          <p:cNvSpPr/>
          <p:nvPr>
            <p:ph idx="2" type="pic"/>
          </p:nvPr>
        </p:nvSpPr>
        <p:spPr>
          <a:xfrm>
            <a:off x="7543799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7" name="Google Shape;527;p39"/>
          <p:cNvSpPr txBox="1"/>
          <p:nvPr>
            <p:ph idx="3" type="body"/>
          </p:nvPr>
        </p:nvSpPr>
        <p:spPr>
          <a:xfrm>
            <a:off x="6057900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8" name="Google Shape;528;p39"/>
          <p:cNvSpPr/>
          <p:nvPr/>
        </p:nvSpPr>
        <p:spPr>
          <a:xfrm>
            <a:off x="6408853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39"/>
          <p:cNvSpPr/>
          <p:nvPr>
            <p:ph idx="4" type="pic"/>
          </p:nvPr>
        </p:nvSpPr>
        <p:spPr>
          <a:xfrm>
            <a:off x="6172199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0" name="Google Shape;530;p39"/>
          <p:cNvSpPr txBox="1"/>
          <p:nvPr>
            <p:ph idx="5" type="body"/>
          </p:nvPr>
        </p:nvSpPr>
        <p:spPr>
          <a:xfrm>
            <a:off x="4686300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39"/>
          <p:cNvSpPr/>
          <p:nvPr/>
        </p:nvSpPr>
        <p:spPr>
          <a:xfrm>
            <a:off x="5037254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39"/>
          <p:cNvSpPr/>
          <p:nvPr>
            <p:ph idx="6" type="pic"/>
          </p:nvPr>
        </p:nvSpPr>
        <p:spPr>
          <a:xfrm>
            <a:off x="4800600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3" name="Google Shape;533;p39"/>
          <p:cNvSpPr txBox="1"/>
          <p:nvPr>
            <p:ph idx="7" type="body"/>
          </p:nvPr>
        </p:nvSpPr>
        <p:spPr>
          <a:xfrm>
            <a:off x="3314700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4" name="Google Shape;534;p39"/>
          <p:cNvSpPr/>
          <p:nvPr/>
        </p:nvSpPr>
        <p:spPr>
          <a:xfrm>
            <a:off x="3665654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39"/>
          <p:cNvSpPr/>
          <p:nvPr>
            <p:ph idx="8" type="pic"/>
          </p:nvPr>
        </p:nvSpPr>
        <p:spPr>
          <a:xfrm>
            <a:off x="3429000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6" name="Google Shape;536;p39"/>
          <p:cNvSpPr txBox="1"/>
          <p:nvPr>
            <p:ph idx="9" type="body"/>
          </p:nvPr>
        </p:nvSpPr>
        <p:spPr>
          <a:xfrm>
            <a:off x="1943100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7" name="Google Shape;537;p39"/>
          <p:cNvSpPr/>
          <p:nvPr/>
        </p:nvSpPr>
        <p:spPr>
          <a:xfrm>
            <a:off x="2294054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39"/>
          <p:cNvSpPr/>
          <p:nvPr>
            <p:ph idx="13" type="pic"/>
          </p:nvPr>
        </p:nvSpPr>
        <p:spPr>
          <a:xfrm>
            <a:off x="2057400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9" name="Google Shape;539;p39"/>
          <p:cNvSpPr txBox="1"/>
          <p:nvPr>
            <p:ph idx="14" type="body"/>
          </p:nvPr>
        </p:nvSpPr>
        <p:spPr>
          <a:xfrm>
            <a:off x="571500" y="5198364"/>
            <a:ext cx="1143002" cy="51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0" name="Google Shape;540;p39"/>
          <p:cNvSpPr/>
          <p:nvPr/>
        </p:nvSpPr>
        <p:spPr>
          <a:xfrm>
            <a:off x="922453" y="5029200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39"/>
          <p:cNvSpPr/>
          <p:nvPr>
            <p:ph idx="15" type="pic"/>
          </p:nvPr>
        </p:nvSpPr>
        <p:spPr>
          <a:xfrm>
            <a:off x="685799" y="40005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2" name="Google Shape;542;p39"/>
          <p:cNvSpPr txBox="1"/>
          <p:nvPr>
            <p:ph idx="16" type="body"/>
          </p:nvPr>
        </p:nvSpPr>
        <p:spPr>
          <a:xfrm>
            <a:off x="7429500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3" name="Google Shape;543;p39"/>
          <p:cNvSpPr/>
          <p:nvPr/>
        </p:nvSpPr>
        <p:spPr>
          <a:xfrm>
            <a:off x="7780453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39"/>
          <p:cNvSpPr/>
          <p:nvPr>
            <p:ph idx="17" type="pic"/>
          </p:nvPr>
        </p:nvSpPr>
        <p:spPr>
          <a:xfrm>
            <a:off x="7543799" y="2057399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5" name="Google Shape;545;p39"/>
          <p:cNvSpPr txBox="1"/>
          <p:nvPr>
            <p:ph idx="18" type="body"/>
          </p:nvPr>
        </p:nvSpPr>
        <p:spPr>
          <a:xfrm>
            <a:off x="6057901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6" name="Google Shape;546;p39"/>
          <p:cNvSpPr/>
          <p:nvPr/>
        </p:nvSpPr>
        <p:spPr>
          <a:xfrm>
            <a:off x="6408853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39"/>
          <p:cNvSpPr/>
          <p:nvPr>
            <p:ph idx="19" type="pic"/>
          </p:nvPr>
        </p:nvSpPr>
        <p:spPr>
          <a:xfrm>
            <a:off x="6172199" y="2057399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8" name="Google Shape;548;p39"/>
          <p:cNvSpPr txBox="1"/>
          <p:nvPr>
            <p:ph idx="20" type="body"/>
          </p:nvPr>
        </p:nvSpPr>
        <p:spPr>
          <a:xfrm>
            <a:off x="4686301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9" name="Google Shape;549;p39"/>
          <p:cNvSpPr/>
          <p:nvPr/>
        </p:nvSpPr>
        <p:spPr>
          <a:xfrm>
            <a:off x="5037254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9"/>
          <p:cNvSpPr/>
          <p:nvPr>
            <p:ph idx="21" type="pic"/>
          </p:nvPr>
        </p:nvSpPr>
        <p:spPr>
          <a:xfrm>
            <a:off x="4800600" y="2057399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1" name="Google Shape;551;p39"/>
          <p:cNvSpPr txBox="1"/>
          <p:nvPr>
            <p:ph idx="22" type="body"/>
          </p:nvPr>
        </p:nvSpPr>
        <p:spPr>
          <a:xfrm>
            <a:off x="3314701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2" name="Google Shape;552;p39"/>
          <p:cNvSpPr/>
          <p:nvPr/>
        </p:nvSpPr>
        <p:spPr>
          <a:xfrm>
            <a:off x="3665654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9"/>
          <p:cNvSpPr/>
          <p:nvPr>
            <p:ph idx="23" type="pic"/>
          </p:nvPr>
        </p:nvSpPr>
        <p:spPr>
          <a:xfrm>
            <a:off x="3429000" y="2057399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4" name="Google Shape;554;p39"/>
          <p:cNvSpPr txBox="1"/>
          <p:nvPr>
            <p:ph idx="24" type="body"/>
          </p:nvPr>
        </p:nvSpPr>
        <p:spPr>
          <a:xfrm>
            <a:off x="1943101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5" name="Google Shape;555;p39"/>
          <p:cNvSpPr/>
          <p:nvPr/>
        </p:nvSpPr>
        <p:spPr>
          <a:xfrm>
            <a:off x="2294054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9"/>
          <p:cNvSpPr/>
          <p:nvPr>
            <p:ph idx="25" type="pic"/>
          </p:nvPr>
        </p:nvSpPr>
        <p:spPr>
          <a:xfrm>
            <a:off x="2057400" y="2057399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7" name="Google Shape;557;p39"/>
          <p:cNvSpPr txBox="1"/>
          <p:nvPr>
            <p:ph idx="26" type="body"/>
          </p:nvPr>
        </p:nvSpPr>
        <p:spPr>
          <a:xfrm>
            <a:off x="571501" y="3259686"/>
            <a:ext cx="1143000" cy="5122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1" sz="14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8" name="Google Shape;558;p39"/>
          <p:cNvSpPr/>
          <p:nvPr/>
        </p:nvSpPr>
        <p:spPr>
          <a:xfrm>
            <a:off x="922453" y="3090672"/>
            <a:ext cx="457200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9"/>
          <p:cNvSpPr/>
          <p:nvPr>
            <p:ph idx="27" type="pic"/>
          </p:nvPr>
        </p:nvSpPr>
        <p:spPr>
          <a:xfrm>
            <a:off x="685799" y="2057400"/>
            <a:ext cx="914400" cy="914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0" name="Google Shape;560;p39"/>
          <p:cNvSpPr txBox="1"/>
          <p:nvPr>
            <p:ph idx="28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1" name="Google Shape;561;p39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376">
          <p15:clr>
            <a:srgbClr val="FBAE40"/>
          </p15:clr>
        </p15:guide>
        <p15:guide id="2" orient="horz" pos="25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Title, Number One" showMasterSp="0">
  <p:cSld name="End Title, Number One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" name="Google Shape;563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" y="2057400"/>
            <a:ext cx="3886200" cy="231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" y="5943600"/>
            <a:ext cx="2349061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0282" y="-2"/>
            <a:ext cx="7620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Title, Bear Head Banner" showMasterSp="0">
  <p:cSld name="End Title, Bear Head Banner"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" y="2057400"/>
            <a:ext cx="3886200" cy="231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" y="5943600"/>
            <a:ext cx="2349061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0282" y="-2"/>
            <a:ext cx="7620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Title, Students w/Raised Hands" showMasterSp="0">
  <p:cSld name="End Title, Students w/Raised Hands"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" name="Google Shape;573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-2"/>
            <a:ext cx="762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8700" y="930525"/>
            <a:ext cx="7086600" cy="44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4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000" y="1828800"/>
            <a:ext cx="2286000" cy="444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" showMasterSp="0">
  <p:cSld name="Section">
    <p:bg>
      <p:bgPr>
        <a:solidFill>
          <a:srgbClr val="425563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228600" y="228600"/>
            <a:ext cx="8686800" cy="6400800"/>
          </a:xfrm>
          <a:custGeom>
            <a:rect b="b" l="l" r="r" t="t"/>
            <a:pathLst>
              <a:path extrusionOk="0" h="6400800" w="8686800">
                <a:moveTo>
                  <a:pt x="0" y="0"/>
                </a:moveTo>
                <a:lnTo>
                  <a:pt x="8686800" y="0"/>
                </a:lnTo>
                <a:lnTo>
                  <a:pt x="8686800" y="5029202"/>
                </a:lnTo>
                <a:lnTo>
                  <a:pt x="7315202" y="6400800"/>
                </a:lnTo>
                <a:lnTo>
                  <a:pt x="0" y="64008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71500" y="4572001"/>
            <a:ext cx="73152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b="1" sz="2800" cap="none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/>
          <p:nvPr/>
        </p:nvSpPr>
        <p:spPr>
          <a:xfrm>
            <a:off x="571499" y="4230044"/>
            <a:ext cx="685800" cy="118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 txBox="1"/>
          <p:nvPr>
            <p:ph type="title"/>
          </p:nvPr>
        </p:nvSpPr>
        <p:spPr>
          <a:xfrm>
            <a:off x="571500" y="685801"/>
            <a:ext cx="80010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5" name="Google Shape;4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1500" y="-2"/>
            <a:ext cx="762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499" y="6062472"/>
            <a:ext cx="1738305" cy="338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520">
          <p15:clr>
            <a:srgbClr val="FBAE40"/>
          </p15:clr>
        </p15:guide>
        <p15:guide id="2" orient="horz" pos="2880">
          <p15:clr>
            <a:srgbClr val="FBAE40"/>
          </p15:clr>
        </p15:guide>
        <p15:guide id="3" pos="144">
          <p15:clr>
            <a:srgbClr val="FBAE40"/>
          </p15:clr>
        </p15:guide>
        <p15:guide id="4" pos="56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, Image" showMasterSp="0">
  <p:cSld name="Section, Image">
    <p:bg>
      <p:bgPr>
        <a:solidFill>
          <a:srgbClr val="425563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228600" y="228600"/>
            <a:ext cx="8686800" cy="6400800"/>
          </a:xfrm>
          <a:custGeom>
            <a:rect b="b" l="l" r="r" t="t"/>
            <a:pathLst>
              <a:path extrusionOk="0" h="6400800" w="8686800">
                <a:moveTo>
                  <a:pt x="0" y="0"/>
                </a:moveTo>
                <a:lnTo>
                  <a:pt x="8686800" y="0"/>
                </a:lnTo>
                <a:lnTo>
                  <a:pt x="8686800" y="5029202"/>
                </a:lnTo>
                <a:lnTo>
                  <a:pt x="7315202" y="6400800"/>
                </a:lnTo>
                <a:lnTo>
                  <a:pt x="0" y="64008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/>
          <p:nvPr>
            <p:ph idx="2" type="pic"/>
          </p:nvPr>
        </p:nvSpPr>
        <p:spPr>
          <a:xfrm>
            <a:off x="5372099" y="685800"/>
            <a:ext cx="3200401" cy="502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571500" y="4572000"/>
            <a:ext cx="457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b="1" sz="28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/>
          <p:nvPr/>
        </p:nvSpPr>
        <p:spPr>
          <a:xfrm>
            <a:off x="571500" y="4230044"/>
            <a:ext cx="685800" cy="118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>
            <p:ph type="title"/>
          </p:nvPr>
        </p:nvSpPr>
        <p:spPr>
          <a:xfrm>
            <a:off x="571500" y="685800"/>
            <a:ext cx="45720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3" name="Google Shape;5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1500" y="-2"/>
            <a:ext cx="762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499" y="6062472"/>
            <a:ext cx="1738305" cy="338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>
        <p15:guide id="1" orient="horz" pos="2520">
          <p15:clr>
            <a:srgbClr val="FBAE40"/>
          </p15:clr>
        </p15:guide>
        <p15:guide id="2" orient="horz" pos="2880">
          <p15:clr>
            <a:srgbClr val="FBAE40"/>
          </p15:clr>
        </p15:guide>
        <p15:guide id="3" pos="144">
          <p15:clr>
            <a:srgbClr val="FBAE40"/>
          </p15:clr>
        </p15:guide>
        <p15:guide id="4" pos="56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2 Blocks">
  <p:cSld name="Content, 2 Block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686299" y="2057400"/>
            <a:ext cx="38862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2" type="body"/>
          </p:nvPr>
        </p:nvSpPr>
        <p:spPr>
          <a:xfrm>
            <a:off x="571499" y="2057400"/>
            <a:ext cx="38862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Image">
  <p:cSld name="Content, Imag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2">
            <a:alphaModFix/>
          </a:blip>
          <a:srcRect b="50028" l="28" r="49971" t="28"/>
          <a:stretch/>
        </p:blipFill>
        <p:spPr>
          <a:xfrm>
            <a:off x="7313676" y="4463034"/>
            <a:ext cx="1371600" cy="137005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/>
          <p:nvPr>
            <p:ph idx="2" type="pic"/>
          </p:nvPr>
        </p:nvSpPr>
        <p:spPr>
          <a:xfrm>
            <a:off x="6057899" y="2057400"/>
            <a:ext cx="25146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571499" y="2057400"/>
            <a:ext cx="52578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3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, Sidebar Image">
  <p:cSld name="Content, Sidebar Imag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743701" y="6062473"/>
            <a:ext cx="457199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686300" y="6062473"/>
            <a:ext cx="2057401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7429500" y="0"/>
            <a:ext cx="17145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571499" y="2057400"/>
            <a:ext cx="66294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429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3" type="body"/>
          </p:nvPr>
        </p:nvSpPr>
        <p:spPr>
          <a:xfrm>
            <a:off x="571499" y="1485901"/>
            <a:ext cx="66294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b="1" sz="2000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71499" y="685801"/>
            <a:ext cx="6629401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18.xml"/><Relationship Id="rId42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20.xml"/><Relationship Id="rId44" Type="http://schemas.openxmlformats.org/officeDocument/2006/relationships/theme" Target="../theme/theme1.xml"/><Relationship Id="rId21" Type="http://schemas.openxmlformats.org/officeDocument/2006/relationships/slideLayout" Target="../slideLayouts/slideLayout19.xml"/><Relationship Id="rId43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1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26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5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29" Type="http://schemas.openxmlformats.org/officeDocument/2006/relationships/slideLayout" Target="../slideLayouts/slideLayout27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31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9.xml"/><Relationship Id="rId33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8.xml"/><Relationship Id="rId32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11.xml"/><Relationship Id="rId35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10.xml"/><Relationship Id="rId34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13.xml"/><Relationship Id="rId37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12.xml"/><Relationship Id="rId36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15.xml"/><Relationship Id="rId39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14.xml"/><Relationship Id="rId38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71499" y="2057400"/>
            <a:ext cx="80010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06400" lvl="0" marL="457200" marR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71500" y="-2"/>
            <a:ext cx="762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1499" y="6062472"/>
            <a:ext cx="1738305" cy="33832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  <p:sldLayoutId id="2147483667" r:id="rId22"/>
    <p:sldLayoutId id="2147483668" r:id="rId23"/>
    <p:sldLayoutId id="2147483669" r:id="rId24"/>
    <p:sldLayoutId id="2147483670" r:id="rId25"/>
    <p:sldLayoutId id="2147483671" r:id="rId26"/>
    <p:sldLayoutId id="2147483672" r:id="rId27"/>
    <p:sldLayoutId id="2147483673" r:id="rId28"/>
    <p:sldLayoutId id="2147483674" r:id="rId29"/>
    <p:sldLayoutId id="2147483675" r:id="rId30"/>
    <p:sldLayoutId id="2147483676" r:id="rId31"/>
    <p:sldLayoutId id="2147483677" r:id="rId32"/>
    <p:sldLayoutId id="2147483678" r:id="rId33"/>
    <p:sldLayoutId id="2147483679" r:id="rId34"/>
    <p:sldLayoutId id="2147483680" r:id="rId35"/>
    <p:sldLayoutId id="2147483681" r:id="rId36"/>
    <p:sldLayoutId id="2147483682" r:id="rId37"/>
    <p:sldLayoutId id="2147483683" r:id="rId38"/>
    <p:sldLayoutId id="2147483684" r:id="rId39"/>
    <p:sldLayoutId id="2147483685" r:id="rId40"/>
    <p:sldLayoutId id="2147483686" r:id="rId41"/>
    <p:sldLayoutId id="2147483687" r:id="rId42"/>
    <p:sldLayoutId id="2147483688" r:id="rId43"/>
  </p:sldLayoutIdLst>
  <mc:AlternateContent>
    <mc:Choice Requires="p14">
      <p:transition p14:dur="250">
        <p:fade/>
      </p:transition>
    </mc:Choice>
    <mc:Fallback>
      <p:transition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44">
          <p15:clr>
            <a:srgbClr val="F26B43"/>
          </p15:clr>
        </p15:guide>
        <p15:guide id="2" orient="horz" pos="4176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orient="horz" pos="4032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orient="horz" pos="3600">
          <p15:clr>
            <a:srgbClr val="F26B43"/>
          </p15:clr>
        </p15:guide>
        <p15:guide id="7" orient="horz" pos="936">
          <p15:clr>
            <a:srgbClr val="F26B43"/>
          </p15:clr>
        </p15:guide>
        <p15:guide id="8" orient="horz" pos="288">
          <p15:clr>
            <a:srgbClr val="F26B43"/>
          </p15:clr>
        </p15:guide>
        <p15:guide id="9" orient="horz" pos="1296">
          <p15:clr>
            <a:srgbClr val="F26B43"/>
          </p15:clr>
        </p15:guide>
        <p15:guide id="10" pos="2808">
          <p15:clr>
            <a:srgbClr val="F26B43"/>
          </p15:clr>
        </p15:guide>
        <p15:guide id="11" pos="2952">
          <p15:clr>
            <a:srgbClr val="F26B43"/>
          </p15:clr>
        </p15:guide>
        <p15:guide id="12" orient="horz" pos="864">
          <p15:clr>
            <a:srgbClr val="F26B43"/>
          </p15:clr>
        </p15:guide>
        <p15:guide id="13" pos="2520">
          <p15:clr>
            <a:srgbClr val="F26B43"/>
          </p15:clr>
        </p15:guide>
        <p15:guide id="14" pos="2376">
          <p15:clr>
            <a:srgbClr val="F26B43"/>
          </p15:clr>
        </p15:guide>
        <p15:guide id="15" pos="2088">
          <p15:clr>
            <a:srgbClr val="F26B43"/>
          </p15:clr>
        </p15:guide>
        <p15:guide id="16" pos="1944">
          <p15:clr>
            <a:srgbClr val="F26B43"/>
          </p15:clr>
        </p15:guide>
        <p15:guide id="17" pos="1656">
          <p15:clr>
            <a:srgbClr val="F26B43"/>
          </p15:clr>
        </p15:guide>
        <p15:guide id="18" pos="1512">
          <p15:clr>
            <a:srgbClr val="F26B43"/>
          </p15:clr>
        </p15:guide>
        <p15:guide id="19" pos="1224">
          <p15:clr>
            <a:srgbClr val="F26B43"/>
          </p15:clr>
        </p15:guide>
        <p15:guide id="20" pos="1080">
          <p15:clr>
            <a:srgbClr val="F26B43"/>
          </p15:clr>
        </p15:guide>
        <p15:guide id="21" pos="792">
          <p15:clr>
            <a:srgbClr val="F26B43"/>
          </p15:clr>
        </p15:guide>
        <p15:guide id="22" pos="648">
          <p15:clr>
            <a:srgbClr val="F26B43"/>
          </p15:clr>
        </p15:guide>
        <p15:guide id="23" pos="360">
          <p15:clr>
            <a:srgbClr val="F26B43"/>
          </p15:clr>
        </p15:guide>
        <p15:guide id="24" pos="216">
          <p15:clr>
            <a:srgbClr val="F26B43"/>
          </p15:clr>
        </p15:guide>
        <p15:guide id="25" pos="3240">
          <p15:clr>
            <a:srgbClr val="F26B43"/>
          </p15:clr>
        </p15:guide>
        <p15:guide id="26" pos="3384">
          <p15:clr>
            <a:srgbClr val="F26B43"/>
          </p15:clr>
        </p15:guide>
        <p15:guide id="27" pos="3672">
          <p15:clr>
            <a:srgbClr val="F26B43"/>
          </p15:clr>
        </p15:guide>
        <p15:guide id="28" pos="3816">
          <p15:clr>
            <a:srgbClr val="F26B43"/>
          </p15:clr>
        </p15:guide>
        <p15:guide id="29" pos="4104">
          <p15:clr>
            <a:srgbClr val="F26B43"/>
          </p15:clr>
        </p15:guide>
        <p15:guide id="30" pos="4248">
          <p15:clr>
            <a:srgbClr val="F26B43"/>
          </p15:clr>
        </p15:guide>
        <p15:guide id="31" pos="4536">
          <p15:clr>
            <a:srgbClr val="F26B43"/>
          </p15:clr>
        </p15:guide>
        <p15:guide id="32" pos="4680">
          <p15:clr>
            <a:srgbClr val="F26B43"/>
          </p15:clr>
        </p15:guide>
        <p15:guide id="33" pos="4968">
          <p15:clr>
            <a:srgbClr val="F26B43"/>
          </p15:clr>
        </p15:guide>
        <p15:guide id="34" pos="5112">
          <p15:clr>
            <a:srgbClr val="F26B43"/>
          </p15:clr>
        </p15:guide>
        <p15:guide id="35" pos="5400">
          <p15:clr>
            <a:srgbClr val="F26B43"/>
          </p15:clr>
        </p15:guide>
        <p15:guide id="36" pos="5544">
          <p15:clr>
            <a:srgbClr val="F26B43"/>
          </p15:clr>
        </p15:guide>
        <p15:guide id="37" orient="horz" pos="1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ffa.org/participate/cdes/ag-communications/" TargetMode="External"/><Relationship Id="rId4" Type="http://schemas.openxmlformats.org/officeDocument/2006/relationships/hyperlink" Target="https://www.georgiaffa.org/page.aspx?ID=66" TargetMode="External"/><Relationship Id="rId9" Type="http://schemas.openxmlformats.org/officeDocument/2006/relationships/hyperlink" Target="https://tnffa.org/downloads" TargetMode="External"/><Relationship Id="rId5" Type="http://schemas.openxmlformats.org/officeDocument/2006/relationships/hyperlink" Target="https://www.texasffa.org/cde-ag-comm" TargetMode="External"/><Relationship Id="rId6" Type="http://schemas.openxmlformats.org/officeDocument/2006/relationships/hyperlink" Target="https://www.ag.ndsu.edu/agcomm/ffa-ag-communications-cde" TargetMode="External"/><Relationship Id="rId7" Type="http://schemas.openxmlformats.org/officeDocument/2006/relationships/hyperlink" Target="http://www.iowaffa.com/agcommunications.aspx" TargetMode="External"/><Relationship Id="rId8" Type="http://schemas.openxmlformats.org/officeDocument/2006/relationships/hyperlink" Target="https://mnagcommcde.weebly.com/commediting-exams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3"/>
          <p:cNvSpPr txBox="1"/>
          <p:nvPr>
            <p:ph idx="2" type="body"/>
          </p:nvPr>
        </p:nvSpPr>
        <p:spPr>
          <a:xfrm>
            <a:off x="571499" y="5045685"/>
            <a:ext cx="5943601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/>
              <a:t>Julie Choate | Courtney Hall</a:t>
            </a:r>
            <a:endParaRPr/>
          </a:p>
        </p:txBody>
      </p:sp>
      <p:sp>
        <p:nvSpPr>
          <p:cNvPr id="582" name="Google Shape;582;p43"/>
          <p:cNvSpPr txBox="1"/>
          <p:nvPr>
            <p:ph type="title"/>
          </p:nvPr>
        </p:nvSpPr>
        <p:spPr>
          <a:xfrm>
            <a:off x="571500" y="685801"/>
            <a:ext cx="73152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Georgia"/>
              <a:buNone/>
            </a:pPr>
            <a:r>
              <a:rPr lang="en-US" sz="5400"/>
              <a:t>Web Design, Journalistic Writing &amp; Opinion Writing</a:t>
            </a:r>
            <a:endParaRPr/>
          </a:p>
        </p:txBody>
      </p:sp>
      <p:sp>
        <p:nvSpPr>
          <p:cNvPr id="583" name="Google Shape;583;p43"/>
          <p:cNvSpPr txBox="1"/>
          <p:nvPr>
            <p:ph idx="3" type="body"/>
          </p:nvPr>
        </p:nvSpPr>
        <p:spPr>
          <a:xfrm>
            <a:off x="571499" y="4573155"/>
            <a:ext cx="6757769" cy="514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590"/>
              <a:buNone/>
            </a:pPr>
            <a:r>
              <a:rPr lang="en-US" sz="2590"/>
              <a:t>AGRICULTURAL COMMUNICATIONS CDE</a:t>
            </a:r>
            <a:endParaRPr sz="2590"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2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4" name="Google Shape;654;p52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Formatting the Letter</a:t>
            </a:r>
            <a:endParaRPr/>
          </a:p>
        </p:txBody>
      </p:sp>
      <p:sp>
        <p:nvSpPr>
          <p:cNvPr id="655" name="Google Shape;655;p52"/>
          <p:cNvSpPr txBox="1"/>
          <p:nvPr>
            <p:ph idx="1" type="body"/>
          </p:nvPr>
        </p:nvSpPr>
        <p:spPr>
          <a:xfrm>
            <a:off x="571498" y="1496962"/>
            <a:ext cx="8001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800"/>
              <a:buChar char="-"/>
            </a:pPr>
            <a:r>
              <a:rPr lang="en-US" sz="2400"/>
              <a:t>Format doesn’t matter, content does</a:t>
            </a:r>
            <a:endParaRPr sz="2400"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You don’t have to find an editor and publication</a:t>
            </a:r>
            <a:endParaRPr sz="2400"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Think local or statewide </a:t>
            </a:r>
            <a:endParaRPr sz="2400"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3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1" name="Google Shape;661;p53"/>
          <p:cNvSpPr txBox="1"/>
          <p:nvPr>
            <p:ph idx="1" type="body"/>
          </p:nvPr>
        </p:nvSpPr>
        <p:spPr>
          <a:xfrm>
            <a:off x="571499" y="2057401"/>
            <a:ext cx="8001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0828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80"/>
              <a:buChar char="●"/>
            </a:pPr>
            <a:r>
              <a:rPr lang="en-US" sz="2380"/>
              <a:t>You are creating a page within an “existing” site</a:t>
            </a:r>
            <a:endParaRPr sz="2380"/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380"/>
              <a:buChar char="●"/>
            </a:pPr>
            <a:r>
              <a:rPr lang="en-US" sz="2380"/>
              <a:t>Site will be created based off the press packet &amp; press conference </a:t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40"/>
              <a:buChar char="○"/>
            </a:pPr>
            <a:r>
              <a:rPr lang="en-US" sz="2040"/>
              <a:t>For the company represented at the press conference</a:t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40"/>
              <a:buChar char="○"/>
            </a:pPr>
            <a:r>
              <a:rPr lang="en-US" sz="2040"/>
              <a:t>Graphics and photos will be provided to use on the website</a:t>
            </a:r>
            <a:endParaRPr/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380"/>
              <a:buChar char="●"/>
            </a:pPr>
            <a:r>
              <a:rPr lang="en-US" sz="2380"/>
              <a:t>You will have 90 minutes to complete this portion of the practicum</a:t>
            </a:r>
            <a:endParaRPr sz="2380"/>
          </a:p>
        </p:txBody>
      </p:sp>
      <p:sp>
        <p:nvSpPr>
          <p:cNvPr id="662" name="Google Shape;662;p53"/>
          <p:cNvSpPr txBox="1"/>
          <p:nvPr>
            <p:ph type="title"/>
          </p:nvPr>
        </p:nvSpPr>
        <p:spPr>
          <a:xfrm>
            <a:off x="571499" y="685800"/>
            <a:ext cx="8001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br>
              <a:rPr lang="en-US" sz="3600"/>
            </a:br>
            <a:r>
              <a:rPr lang="en-US" sz="3600"/>
              <a:t>Creating a WordPress Website</a:t>
            </a:r>
            <a:endParaRPr sz="3600"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54"/>
          <p:cNvSpPr txBox="1"/>
          <p:nvPr>
            <p:ph idx="12" type="sldNum"/>
          </p:nvPr>
        </p:nvSpPr>
        <p:spPr>
          <a:xfrm>
            <a:off x="8115300" y="6062473"/>
            <a:ext cx="457200" cy="338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9" name="Google Shape;669;p54"/>
          <p:cNvSpPr txBox="1"/>
          <p:nvPr>
            <p:ph idx="1" type="body"/>
          </p:nvPr>
        </p:nvSpPr>
        <p:spPr>
          <a:xfrm>
            <a:off x="571499" y="2057401"/>
            <a:ext cx="8001000" cy="36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80"/>
              <a:buChar char="●"/>
            </a:pPr>
            <a:r>
              <a:rPr lang="en-US" sz="2380"/>
              <a:t>Website will be started by being given login credentials</a:t>
            </a:r>
            <a:endParaRPr sz="2380"/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80"/>
              <a:buChar char="●"/>
            </a:pPr>
            <a:r>
              <a:rPr lang="en-US" sz="2380"/>
              <a:t>Theme will be pre-selected</a:t>
            </a:r>
            <a:endParaRPr sz="2380"/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80"/>
              <a:buChar char="●"/>
            </a:pPr>
            <a:r>
              <a:rPr lang="en-US" sz="2380"/>
              <a:t>You add the content provided in the design you choose</a:t>
            </a:r>
            <a:endParaRPr sz="23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80"/>
          </a:p>
        </p:txBody>
      </p:sp>
      <p:sp>
        <p:nvSpPr>
          <p:cNvPr id="670" name="Google Shape;670;p54"/>
          <p:cNvSpPr txBox="1"/>
          <p:nvPr>
            <p:ph type="title"/>
          </p:nvPr>
        </p:nvSpPr>
        <p:spPr>
          <a:xfrm>
            <a:off x="571499" y="685800"/>
            <a:ext cx="8001000" cy="685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Practice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55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6" name="Google Shape;676;p55"/>
          <p:cNvSpPr txBox="1"/>
          <p:nvPr>
            <p:ph idx="1" type="body"/>
          </p:nvPr>
        </p:nvSpPr>
        <p:spPr>
          <a:xfrm>
            <a:off x="571499" y="2057401"/>
            <a:ext cx="80010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/>
              <a:t>Telg, R. and T. Irani. Agricultural Communication in Action: A Hands-On Approach. Cengage/Delmar Publishing, ISBN 1111317143 (online version available) 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/>
              <a:t>AP Style Book (online version available)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3"/>
              </a:rPr>
              <a:t>National FFA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4"/>
              </a:rPr>
              <a:t>Georgia FFA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5"/>
              </a:rPr>
              <a:t>Texas FFA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6"/>
              </a:rPr>
              <a:t>NDSU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7"/>
              </a:rPr>
              <a:t>Iowa FFA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8"/>
              </a:rPr>
              <a:t>Minnesota FFA</a:t>
            </a:r>
            <a:endParaRPr sz="154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Char char="•"/>
            </a:pPr>
            <a:r>
              <a:rPr lang="en-US" sz="1540" u="sng">
                <a:solidFill>
                  <a:schemeClr val="hlink"/>
                </a:solidFill>
                <a:hlinkClick r:id="rId9"/>
              </a:rPr>
              <a:t>Tennessee FFA</a:t>
            </a:r>
            <a:endParaRPr sz="1540"/>
          </a:p>
          <a:p>
            <a:pPr indent="-7366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1540"/>
              <a:buNone/>
            </a:pPr>
            <a:r>
              <a:t/>
            </a:r>
            <a:endParaRPr sz="1540"/>
          </a:p>
        </p:txBody>
      </p:sp>
      <p:sp>
        <p:nvSpPr>
          <p:cNvPr id="677" name="Google Shape;677;p55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Resources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4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9" name="Google Shape;589;p44"/>
          <p:cNvSpPr txBox="1"/>
          <p:nvPr>
            <p:ph idx="1" type="body"/>
          </p:nvPr>
        </p:nvSpPr>
        <p:spPr>
          <a:xfrm>
            <a:off x="571499" y="1067973"/>
            <a:ext cx="8001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714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171450" lvl="0" marL="1714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 </a:t>
            </a:r>
            <a:r>
              <a:rPr lang="en-US" sz="2600"/>
              <a:t>Always use AP Style when writing</a:t>
            </a:r>
            <a:endParaRPr sz="2600"/>
          </a:p>
          <a:p>
            <a:pPr indent="-222250" lvl="0" marL="17145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 Each year is different</a:t>
            </a:r>
            <a:endParaRPr sz="2600"/>
          </a:p>
          <a:p>
            <a:pPr indent="-171450" lvl="0" marL="1714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600"/>
              <a:buChar char="•"/>
            </a:pPr>
            <a:r>
              <a:rPr lang="en-US" sz="2600"/>
              <a:t> </a:t>
            </a:r>
            <a:r>
              <a:rPr lang="en-US" sz="2600"/>
              <a:t>The journalistic piece this year will be a feature story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Press conference topic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The story will be word processed by the student on a computer and turned in to be scored. You will have up to two hours to complete the practicum. 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It should be written for an appropriate audience, have a strong focus and lead, and include a headline. No set word count. </a:t>
            </a:r>
            <a:endParaRPr sz="2000"/>
          </a:p>
          <a:p>
            <a:pPr indent="0" lvl="0" marL="1714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90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/>
          </a:p>
          <a:p>
            <a:pPr indent="-190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590" name="Google Shape;590;p44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Journalistic Writing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45"/>
          <p:cNvSpPr txBox="1"/>
          <p:nvPr>
            <p:ph idx="12" type="sldNum"/>
          </p:nvPr>
        </p:nvSpPr>
        <p:spPr>
          <a:xfrm>
            <a:off x="8115300" y="6062473"/>
            <a:ext cx="457200" cy="338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7" name="Google Shape;597;p45"/>
          <p:cNvSpPr txBox="1"/>
          <p:nvPr>
            <p:ph idx="1" type="body"/>
          </p:nvPr>
        </p:nvSpPr>
        <p:spPr>
          <a:xfrm>
            <a:off x="571499" y="2057401"/>
            <a:ext cx="8001000" cy="36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75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What is a feature story?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What is a possible story based on the press conference you just heard?</a:t>
            </a:r>
            <a:endParaRPr/>
          </a:p>
        </p:txBody>
      </p:sp>
      <p:sp>
        <p:nvSpPr>
          <p:cNvPr id="598" name="Google Shape;598;p45"/>
          <p:cNvSpPr txBox="1"/>
          <p:nvPr>
            <p:ph type="title"/>
          </p:nvPr>
        </p:nvSpPr>
        <p:spPr>
          <a:xfrm>
            <a:off x="571499" y="685800"/>
            <a:ext cx="8001000" cy="685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Feature Stories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46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4" name="Google Shape;604;p46"/>
          <p:cNvSpPr txBox="1"/>
          <p:nvPr>
            <p:ph idx="1" type="body"/>
          </p:nvPr>
        </p:nvSpPr>
        <p:spPr>
          <a:xfrm>
            <a:off x="571499" y="2249127"/>
            <a:ext cx="80010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Char char="•"/>
            </a:pPr>
            <a:r>
              <a:rPr lang="en-US" sz="2400"/>
              <a:t>Action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Make something happen</a:t>
            </a:r>
            <a:endParaRPr/>
          </a:p>
          <a:p>
            <a:pPr indent="-171450" lvl="0" marL="1714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400"/>
              <a:buChar char="•"/>
            </a:pPr>
            <a:r>
              <a:rPr lang="en-US" sz="2400"/>
              <a:t>Angle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Don’t be vague</a:t>
            </a:r>
            <a:endParaRPr/>
          </a:p>
          <a:p>
            <a:pPr indent="-171450" lvl="0" marL="1714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400"/>
              <a:buChar char="•"/>
            </a:pPr>
            <a:r>
              <a:rPr lang="en-US" sz="2400"/>
              <a:t>Anecdote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Real life examples and illustrations </a:t>
            </a:r>
            <a:endParaRPr/>
          </a:p>
          <a:p>
            <a:pPr indent="-171450" lvl="1" marL="51435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Story about another story</a:t>
            </a:r>
            <a:endParaRPr/>
          </a:p>
          <a:p>
            <a:pPr indent="0" lvl="1" marL="34290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05" name="Google Shape;605;p46"/>
          <p:cNvSpPr txBox="1"/>
          <p:nvPr>
            <p:ph idx="2" type="body"/>
          </p:nvPr>
        </p:nvSpPr>
        <p:spPr>
          <a:xfrm>
            <a:off x="571499" y="1751370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US"/>
              <a:t>ACTION, ANGLE ANECDOTE</a:t>
            </a:r>
            <a:endParaRPr/>
          </a:p>
        </p:txBody>
      </p:sp>
      <p:sp>
        <p:nvSpPr>
          <p:cNvPr id="606" name="Google Shape;606;p46"/>
          <p:cNvSpPr txBox="1"/>
          <p:nvPr>
            <p:ph type="title"/>
          </p:nvPr>
        </p:nvSpPr>
        <p:spPr>
          <a:xfrm>
            <a:off x="571499" y="1069258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Georgia"/>
              <a:buNone/>
            </a:pPr>
            <a:r>
              <a:rPr lang="en-US" sz="3959"/>
              <a:t>Characteristics of </a:t>
            </a:r>
            <a:br>
              <a:rPr lang="en-US" sz="3959"/>
            </a:br>
            <a:r>
              <a:rPr lang="en-US" sz="3959"/>
              <a:t>Interesting Stories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7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2" name="Google Shape;612;p47"/>
          <p:cNvSpPr txBox="1"/>
          <p:nvPr>
            <p:ph idx="1" type="body"/>
          </p:nvPr>
        </p:nvSpPr>
        <p:spPr>
          <a:xfrm>
            <a:off x="571499" y="2057401"/>
            <a:ext cx="8001001" cy="4940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7800" lvl="0" marL="1714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US"/>
              <a:t>Have an outline ready to fill in at the contest</a:t>
            </a:r>
            <a:endParaRPr/>
          </a:p>
          <a:p>
            <a:pPr indent="0" lvl="0" marL="17145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  <a:p>
            <a:pPr indent="0" lvl="0" marL="17145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  <a:p>
            <a:pPr indent="0" lvl="0" marL="17145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  <a:p>
            <a:pPr indent="0" lvl="0" marL="17145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  <a:p>
            <a:pPr indent="0" lvl="0" marL="17145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613" name="Google Shape;613;p47"/>
          <p:cNvSpPr txBox="1"/>
          <p:nvPr>
            <p:ph idx="2" type="body"/>
          </p:nvPr>
        </p:nvSpPr>
        <p:spPr>
          <a:xfrm>
            <a:off x="571499" y="1485901"/>
            <a:ext cx="8001001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US"/>
              <a:t>“SET OF REASONS”</a:t>
            </a:r>
            <a:endParaRPr/>
          </a:p>
        </p:txBody>
      </p:sp>
      <p:sp>
        <p:nvSpPr>
          <p:cNvPr id="614" name="Google Shape;614;p47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The Outline</a:t>
            </a:r>
            <a:endParaRPr/>
          </a:p>
        </p:txBody>
      </p:sp>
      <p:pic>
        <p:nvPicPr>
          <p:cNvPr id="615" name="Google Shape;615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3870" y="2537165"/>
            <a:ext cx="4488630" cy="3362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6" name="Google Shape;616;p47"/>
          <p:cNvCxnSpPr/>
          <p:nvPr/>
        </p:nvCxnSpPr>
        <p:spPr>
          <a:xfrm>
            <a:off x="3141407" y="4409375"/>
            <a:ext cx="812594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17" name="Google Shape;617;p47"/>
          <p:cNvSpPr txBox="1"/>
          <p:nvPr/>
        </p:nvSpPr>
        <p:spPr>
          <a:xfrm>
            <a:off x="1751370" y="4218642"/>
            <a:ext cx="19357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Two/Three quotes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48"/>
          <p:cNvSpPr txBox="1"/>
          <p:nvPr>
            <p:ph idx="12" type="sldNum"/>
          </p:nvPr>
        </p:nvSpPr>
        <p:spPr>
          <a:xfrm>
            <a:off x="8115300" y="6062473"/>
            <a:ext cx="457200" cy="338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4" name="Google Shape;624;p48"/>
          <p:cNvSpPr txBox="1"/>
          <p:nvPr>
            <p:ph type="title"/>
          </p:nvPr>
        </p:nvSpPr>
        <p:spPr>
          <a:xfrm>
            <a:off x="571499" y="685800"/>
            <a:ext cx="8001000" cy="685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Darr Difference Examples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49"/>
          <p:cNvSpPr txBox="1"/>
          <p:nvPr>
            <p:ph idx="12" type="sldNum"/>
          </p:nvPr>
        </p:nvSpPr>
        <p:spPr>
          <a:xfrm>
            <a:off x="8115300" y="6062473"/>
            <a:ext cx="457200" cy="338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1" name="Google Shape;631;p49"/>
          <p:cNvSpPr txBox="1"/>
          <p:nvPr>
            <p:ph idx="1" type="body"/>
          </p:nvPr>
        </p:nvSpPr>
        <p:spPr>
          <a:xfrm>
            <a:off x="571499" y="2057401"/>
            <a:ext cx="8001000" cy="36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Direct quotes</a:t>
            </a:r>
            <a:endParaRPr/>
          </a:p>
          <a:p>
            <a:pPr indent="-381000" lvl="0" marL="457200" rtl="0" algn="l">
              <a:spcBef>
                <a:spcPts val="75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Might be difficult to get a direct quote during the press conference, but you need to have a few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No audio recorder allowed</a:t>
            </a:r>
            <a:endParaRPr sz="24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Paraphrasing </a:t>
            </a:r>
            <a:endParaRPr sz="2400"/>
          </a:p>
          <a:p>
            <a:pPr indent="-381000" lvl="0" marL="457200" rtl="0" algn="l">
              <a:spcBef>
                <a:spcPts val="75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Restates someone else’s words in a new way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2400"/>
              <a:t>Do NOT use their same words, make it differen</a:t>
            </a:r>
            <a:r>
              <a:rPr lang="en-US"/>
              <a:t>t 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49"/>
          <p:cNvSpPr txBox="1"/>
          <p:nvPr>
            <p:ph idx="2" type="body"/>
          </p:nvPr>
        </p:nvSpPr>
        <p:spPr>
          <a:xfrm>
            <a:off x="571499" y="1485901"/>
            <a:ext cx="8001000" cy="34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DIRECT VS. PARAPHRASING</a:t>
            </a:r>
            <a:endParaRPr/>
          </a:p>
        </p:txBody>
      </p:sp>
      <p:sp>
        <p:nvSpPr>
          <p:cNvPr id="633" name="Google Shape;633;p49"/>
          <p:cNvSpPr txBox="1"/>
          <p:nvPr>
            <p:ph type="title"/>
          </p:nvPr>
        </p:nvSpPr>
        <p:spPr>
          <a:xfrm>
            <a:off x="571499" y="685800"/>
            <a:ext cx="8001000" cy="685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Quotes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50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9" name="Google Shape;639;p50"/>
          <p:cNvSpPr txBox="1"/>
          <p:nvPr>
            <p:ph idx="1" type="body"/>
          </p:nvPr>
        </p:nvSpPr>
        <p:spPr>
          <a:xfrm>
            <a:off x="571499" y="1673943"/>
            <a:ext cx="8001001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Char char="•"/>
            </a:pPr>
            <a:r>
              <a:rPr lang="en-US" sz="2380"/>
              <a:t> </a:t>
            </a:r>
            <a:r>
              <a:rPr lang="en-US" sz="2380"/>
              <a:t>Each year is different</a:t>
            </a:r>
            <a:endParaRPr sz="2380"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 AP Style</a:t>
            </a:r>
            <a:endParaRPr sz="238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380"/>
              <a:buChar char="•"/>
            </a:pPr>
            <a:r>
              <a:rPr lang="en-US" sz="2380"/>
              <a:t> </a:t>
            </a:r>
            <a:r>
              <a:rPr lang="en-US" sz="2380"/>
              <a:t>Letter to the editor (300-500 words)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40"/>
              <a:buChar char="•"/>
            </a:pPr>
            <a:r>
              <a:rPr lang="en-US" sz="2040"/>
              <a:t>Students are to write a piece that takes a position and support it with evidence based on the press packet and information that was gathered in the press conference. 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40"/>
              <a:buChar char="•"/>
            </a:pPr>
            <a:r>
              <a:rPr lang="en-US" sz="2040"/>
              <a:t>The story will then be word processed by the student on a computer and turned in to be scored. You will have up to two hours to complete the practicum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040"/>
              <a:buChar char="•"/>
            </a:pPr>
            <a:r>
              <a:rPr lang="en-US" sz="2040"/>
              <a:t>It should be written for an appropriate audience, have a strong focus and lead, and include a headline. </a:t>
            </a:r>
            <a:endParaRPr/>
          </a:p>
        </p:txBody>
      </p:sp>
      <p:sp>
        <p:nvSpPr>
          <p:cNvPr id="640" name="Google Shape;640;p50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Opinion Writing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51"/>
          <p:cNvSpPr txBox="1"/>
          <p:nvPr>
            <p:ph idx="12" type="sldNum"/>
          </p:nvPr>
        </p:nvSpPr>
        <p:spPr>
          <a:xfrm>
            <a:off x="8115300" y="6062473"/>
            <a:ext cx="4572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6" name="Google Shape;646;p51"/>
          <p:cNvSpPr txBox="1"/>
          <p:nvPr>
            <p:ph idx="11" type="ftr"/>
          </p:nvPr>
        </p:nvSpPr>
        <p:spPr>
          <a:xfrm>
            <a:off x="4686300" y="6062473"/>
            <a:ext cx="3429000" cy="338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51"/>
          <p:cNvSpPr txBox="1"/>
          <p:nvPr>
            <p:ph idx="1" type="body"/>
          </p:nvPr>
        </p:nvSpPr>
        <p:spPr>
          <a:xfrm>
            <a:off x="571498" y="1496962"/>
            <a:ext cx="8001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397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AutoNum type="arabicPeriod"/>
            </a:pPr>
            <a:r>
              <a:rPr lang="en-US" sz="2400"/>
              <a:t>Claim</a:t>
            </a:r>
            <a:endParaRPr sz="2400"/>
          </a:p>
          <a:p>
            <a:pPr indent="-184150" lvl="1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side you are trying get them to see</a:t>
            </a:r>
            <a:endParaRPr sz="2000"/>
          </a:p>
          <a:p>
            <a:pPr indent="-539750" lvl="0" marL="5143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400"/>
              <a:buAutoNum type="arabicPeriod"/>
            </a:pPr>
            <a:r>
              <a:rPr lang="en-US" sz="2400"/>
              <a:t>Evidence</a:t>
            </a:r>
            <a:endParaRPr sz="2400"/>
          </a:p>
          <a:p>
            <a:pPr indent="-184150" lvl="1" marL="5143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Statistics and facts about the topic</a:t>
            </a:r>
            <a:endParaRPr sz="2000"/>
          </a:p>
          <a:p>
            <a:pPr indent="-539750" lvl="0" marL="5143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400"/>
              <a:buAutoNum type="arabicPeriod"/>
            </a:pPr>
            <a:r>
              <a:rPr lang="en-US" sz="2400"/>
              <a:t>Reasoning</a:t>
            </a:r>
            <a:endParaRPr sz="2400"/>
          </a:p>
          <a:p>
            <a:pPr indent="-184150" lvl="1" marL="51435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Char char="•"/>
            </a:pPr>
            <a:r>
              <a:rPr lang="en-US" sz="2000"/>
              <a:t>Tie the first two together </a:t>
            </a:r>
            <a:endParaRPr sz="2000"/>
          </a:p>
          <a:p>
            <a:pPr indent="0" lvl="0" marL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/>
              <a:t>*Use these in this order</a:t>
            </a:r>
            <a:endParaRPr/>
          </a:p>
        </p:txBody>
      </p:sp>
      <p:sp>
        <p:nvSpPr>
          <p:cNvPr id="648" name="Google Shape;648;p51"/>
          <p:cNvSpPr txBox="1"/>
          <p:nvPr>
            <p:ph type="title"/>
          </p:nvPr>
        </p:nvSpPr>
        <p:spPr>
          <a:xfrm>
            <a:off x="571499" y="685800"/>
            <a:ext cx="8001001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/>
              <a:t>Essential Components</a:t>
            </a:r>
            <a:endParaRPr/>
          </a:p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ake Your Missouri Statement, Dark">
  <a:themeElements>
    <a:clrScheme name="Make Your Missouri Statement">
      <a:dk1>
        <a:srgbClr val="000000"/>
      </a:dk1>
      <a:lt1>
        <a:srgbClr val="FFFFFF"/>
      </a:lt1>
      <a:dk2>
        <a:srgbClr val="5E0009"/>
      </a:dk2>
      <a:lt2>
        <a:srgbClr val="BFCED6"/>
      </a:lt2>
      <a:accent1>
        <a:srgbClr val="EB002B"/>
      </a:accent1>
      <a:accent2>
        <a:srgbClr val="33A9C1"/>
      </a:accent2>
      <a:accent3>
        <a:srgbClr val="CFB500"/>
      </a:accent3>
      <a:accent4>
        <a:srgbClr val="AF1685"/>
      </a:accent4>
      <a:accent5>
        <a:srgbClr val="E35205"/>
      </a:accent5>
      <a:accent6>
        <a:srgbClr val="A4D65E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